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7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55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664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8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18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44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9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1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69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46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5901-391C-4229-AA75-36806862C1C6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2266-1E13-4E62-AFAD-95CAE4D74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46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PRUEBA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98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PRUEBA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DGFCCE SNICE</dc:creator>
  <cp:lastModifiedBy>DGFCCE SNICE</cp:lastModifiedBy>
  <cp:revision>1</cp:revision>
  <dcterms:created xsi:type="dcterms:W3CDTF">2023-11-09T22:40:16Z</dcterms:created>
  <dcterms:modified xsi:type="dcterms:W3CDTF">2023-11-09T22:40:59Z</dcterms:modified>
</cp:coreProperties>
</file>