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FC7753-DDC9-4A3C-9FDC-8F18FD9A7A8B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C55643AF-BA90-4DB7-B08D-DF08B20E8B5E}">
      <dgm:prSet phldrT="[Texto]"/>
      <dgm:spPr>
        <a:solidFill>
          <a:srgbClr val="92D050"/>
        </a:solidFill>
      </dgm:spPr>
      <dgm:t>
        <a:bodyPr/>
        <a:lstStyle/>
        <a:p>
          <a:r>
            <a:rPr lang="es-MX" b="1" dirty="0" smtClean="0">
              <a:latin typeface="Montserrat Light" panose="00000400000000000000" pitchFamily="2" charset="0"/>
            </a:rPr>
            <a:t>Ley Federal sobre Metrología y Normalización</a:t>
          </a:r>
          <a:endParaRPr lang="es-MX" b="1" dirty="0">
            <a:latin typeface="Montserrat Light" panose="00000400000000000000" pitchFamily="2" charset="0"/>
          </a:endParaRPr>
        </a:p>
      </dgm:t>
    </dgm:pt>
    <dgm:pt modelId="{C050496E-55EA-43DF-AFFF-2AA24EB24BFC}" type="parTrans" cxnId="{BD0256E3-8981-46AB-A071-70E065BD5AA3}">
      <dgm:prSet/>
      <dgm:spPr/>
      <dgm:t>
        <a:bodyPr/>
        <a:lstStyle/>
        <a:p>
          <a:endParaRPr lang="es-MX" b="1"/>
        </a:p>
      </dgm:t>
    </dgm:pt>
    <dgm:pt modelId="{B4561782-8A03-4D24-B8C2-56FF5002EF18}" type="sibTrans" cxnId="{BD0256E3-8981-46AB-A071-70E065BD5AA3}">
      <dgm:prSet/>
      <dgm:spPr/>
      <dgm:t>
        <a:bodyPr/>
        <a:lstStyle/>
        <a:p>
          <a:endParaRPr lang="es-MX" b="1"/>
        </a:p>
      </dgm:t>
    </dgm:pt>
    <dgm:pt modelId="{DFCDDC3A-6CF3-407E-94BF-866E8668ACE5}">
      <dgm:prSet phldrT="[Texto]" custT="1"/>
      <dgm:spPr>
        <a:solidFill>
          <a:schemeClr val="bg1">
            <a:alpha val="90000"/>
          </a:schemeClr>
        </a:solidFill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es-MX" sz="2000" b="1" dirty="0" smtClean="0">
              <a:latin typeface="Montserrat Light" panose="00000400000000000000" pitchFamily="2" charset="0"/>
            </a:rPr>
            <a:t>Art. 87-A y 87-B</a:t>
          </a:r>
          <a:endParaRPr lang="es-MX" sz="2000" b="1" dirty="0">
            <a:latin typeface="Montserrat Light" panose="00000400000000000000" pitchFamily="2" charset="0"/>
          </a:endParaRPr>
        </a:p>
      </dgm:t>
    </dgm:pt>
    <dgm:pt modelId="{AD5931A2-A595-4797-AE32-EC1F3626D3CD}" type="parTrans" cxnId="{066520B7-85FE-4911-A06D-63C9E935A5F7}">
      <dgm:prSet/>
      <dgm:spPr/>
      <dgm:t>
        <a:bodyPr/>
        <a:lstStyle/>
        <a:p>
          <a:endParaRPr lang="es-MX" b="1"/>
        </a:p>
      </dgm:t>
    </dgm:pt>
    <dgm:pt modelId="{49E6ED83-9D2F-4EB1-A5DA-DA5E418A6B2E}" type="sibTrans" cxnId="{066520B7-85FE-4911-A06D-63C9E935A5F7}">
      <dgm:prSet/>
      <dgm:spPr/>
      <dgm:t>
        <a:bodyPr/>
        <a:lstStyle/>
        <a:p>
          <a:endParaRPr lang="es-MX" b="1"/>
        </a:p>
      </dgm:t>
    </dgm:pt>
    <dgm:pt modelId="{2AD39970-4FB8-4C24-B5A7-920DCB3E2592}">
      <dgm:prSet phldrT="[Texto]"/>
      <dgm:spPr>
        <a:solidFill>
          <a:srgbClr val="92D050"/>
        </a:solidFill>
      </dgm:spPr>
      <dgm:t>
        <a:bodyPr/>
        <a:lstStyle/>
        <a:p>
          <a:r>
            <a:rPr lang="es-MX" b="1" dirty="0" smtClean="0">
              <a:latin typeface="Montserrat Light" panose="00000400000000000000" pitchFamily="2" charset="0"/>
            </a:rPr>
            <a:t>Reglamento de la Ley Federal sobre Metrología y Normalización</a:t>
          </a:r>
          <a:endParaRPr lang="es-MX" b="1" dirty="0">
            <a:latin typeface="Montserrat Light" panose="00000400000000000000" pitchFamily="2" charset="0"/>
          </a:endParaRPr>
        </a:p>
      </dgm:t>
    </dgm:pt>
    <dgm:pt modelId="{08C9E85A-7D72-4FBD-8E4B-860BE951FC88}" type="parTrans" cxnId="{8CCC5519-61DD-4724-8919-13C73D108AAB}">
      <dgm:prSet/>
      <dgm:spPr/>
      <dgm:t>
        <a:bodyPr/>
        <a:lstStyle/>
        <a:p>
          <a:endParaRPr lang="es-MX" b="1"/>
        </a:p>
      </dgm:t>
    </dgm:pt>
    <dgm:pt modelId="{6BD3C56C-F7B5-4E41-915F-73CF54570B39}" type="sibTrans" cxnId="{8CCC5519-61DD-4724-8919-13C73D108AAB}">
      <dgm:prSet/>
      <dgm:spPr/>
      <dgm:t>
        <a:bodyPr/>
        <a:lstStyle/>
        <a:p>
          <a:endParaRPr lang="es-MX" b="1"/>
        </a:p>
      </dgm:t>
    </dgm:pt>
    <dgm:pt modelId="{379C9874-72B6-43E3-B93B-BE657FC132C5}">
      <dgm:prSet phldrT="[Texto]" custT="1"/>
      <dgm:spPr>
        <a:solidFill>
          <a:schemeClr val="bg1">
            <a:alpha val="90000"/>
          </a:schemeClr>
        </a:solidFill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r>
            <a:rPr lang="es-MX" sz="2000" b="1" dirty="0" smtClean="0">
              <a:latin typeface="Montserrat Light" panose="00000400000000000000" pitchFamily="2" charset="0"/>
            </a:rPr>
            <a:t>Art. 92, 93, 94 y 95 </a:t>
          </a:r>
          <a:endParaRPr lang="es-MX" sz="2000" b="1" dirty="0">
            <a:latin typeface="Montserrat Light" panose="00000400000000000000" pitchFamily="2" charset="0"/>
          </a:endParaRPr>
        </a:p>
      </dgm:t>
    </dgm:pt>
    <dgm:pt modelId="{CDD81D81-6698-40DD-9F43-FACCE318B9E9}" type="parTrans" cxnId="{35B2030F-1399-4417-BA38-F10222DB1845}">
      <dgm:prSet/>
      <dgm:spPr/>
      <dgm:t>
        <a:bodyPr/>
        <a:lstStyle/>
        <a:p>
          <a:endParaRPr lang="es-MX" b="1"/>
        </a:p>
      </dgm:t>
    </dgm:pt>
    <dgm:pt modelId="{7FA1C08C-E0F1-4556-A2D8-38E9466412D8}" type="sibTrans" cxnId="{35B2030F-1399-4417-BA38-F10222DB1845}">
      <dgm:prSet/>
      <dgm:spPr/>
      <dgm:t>
        <a:bodyPr/>
        <a:lstStyle/>
        <a:p>
          <a:endParaRPr lang="es-MX" b="1"/>
        </a:p>
      </dgm:t>
    </dgm:pt>
    <dgm:pt modelId="{A99859FF-3211-4F75-BD00-BD51E2C44001}">
      <dgm:prSet phldrT="[Texto]"/>
      <dgm:spPr>
        <a:solidFill>
          <a:schemeClr val="bg1">
            <a:alpha val="90000"/>
          </a:schemeClr>
        </a:solidFill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endParaRPr lang="es-MX" sz="3400" b="1" dirty="0"/>
        </a:p>
      </dgm:t>
    </dgm:pt>
    <dgm:pt modelId="{CFED2E53-9054-40A3-9B0E-9BAB26E02F8D}" type="parTrans" cxnId="{1B9FD032-5D75-4662-B2F2-253BEECD8BD3}">
      <dgm:prSet/>
      <dgm:spPr/>
      <dgm:t>
        <a:bodyPr/>
        <a:lstStyle/>
        <a:p>
          <a:endParaRPr lang="es-MX" b="1"/>
        </a:p>
      </dgm:t>
    </dgm:pt>
    <dgm:pt modelId="{FE59C7F2-F1F0-495A-A3B6-3BED7698A7E1}" type="sibTrans" cxnId="{1B9FD032-5D75-4662-B2F2-253BEECD8BD3}">
      <dgm:prSet/>
      <dgm:spPr/>
      <dgm:t>
        <a:bodyPr/>
        <a:lstStyle/>
        <a:p>
          <a:endParaRPr lang="es-MX" b="1"/>
        </a:p>
      </dgm:t>
    </dgm:pt>
    <dgm:pt modelId="{DAA2D23F-CC3E-4A1D-B50E-23821B6DFE31}">
      <dgm:prSet phldrT="[Texto]"/>
      <dgm:spPr>
        <a:solidFill>
          <a:schemeClr val="bg1">
            <a:alpha val="90000"/>
          </a:schemeClr>
        </a:solidFill>
        <a:ln>
          <a:solidFill>
            <a:srgbClr val="FF0000">
              <a:alpha val="90000"/>
            </a:srgbClr>
          </a:solidFill>
        </a:ln>
      </dgm:spPr>
      <dgm:t>
        <a:bodyPr/>
        <a:lstStyle/>
        <a:p>
          <a:endParaRPr lang="es-MX" sz="3400" b="1" dirty="0"/>
        </a:p>
      </dgm:t>
    </dgm:pt>
    <dgm:pt modelId="{45F6D8DE-586C-4EE9-B757-4FC08E590CA4}" type="parTrans" cxnId="{6F6FAAAE-DC6F-4975-815B-F8FFF02C0B98}">
      <dgm:prSet/>
      <dgm:spPr/>
      <dgm:t>
        <a:bodyPr/>
        <a:lstStyle/>
        <a:p>
          <a:endParaRPr lang="es-MX" b="1"/>
        </a:p>
      </dgm:t>
    </dgm:pt>
    <dgm:pt modelId="{6725D9C2-2933-48B2-977A-FF824D6F67D8}" type="sibTrans" cxnId="{6F6FAAAE-DC6F-4975-815B-F8FFF02C0B98}">
      <dgm:prSet/>
      <dgm:spPr/>
      <dgm:t>
        <a:bodyPr/>
        <a:lstStyle/>
        <a:p>
          <a:endParaRPr lang="es-MX" b="1"/>
        </a:p>
      </dgm:t>
    </dgm:pt>
    <dgm:pt modelId="{A4D46914-D726-4B80-B139-C0CBB5953B4B}" type="pres">
      <dgm:prSet presAssocID="{1EFC7753-DDC9-4A3C-9FDC-8F18FD9A7A8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1E3D550-6C66-4C81-BE41-AF80114570AC}" type="pres">
      <dgm:prSet presAssocID="{C55643AF-BA90-4DB7-B08D-DF08B20E8B5E}" presName="linNode" presStyleCnt="0"/>
      <dgm:spPr/>
    </dgm:pt>
    <dgm:pt modelId="{C129E76F-690A-46E7-9D6F-A93B8A038A47}" type="pres">
      <dgm:prSet presAssocID="{C55643AF-BA90-4DB7-B08D-DF08B20E8B5E}" presName="parentShp" presStyleLbl="node1" presStyleIdx="0" presStyleCnt="2" custScaleX="984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D1E97C0-908D-429D-9641-B5B145082511}" type="pres">
      <dgm:prSet presAssocID="{C55643AF-BA90-4DB7-B08D-DF08B20E8B5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EA6473-5BE4-4D60-8608-A374BBEB00F4}" type="pres">
      <dgm:prSet presAssocID="{B4561782-8A03-4D24-B8C2-56FF5002EF18}" presName="spacing" presStyleCnt="0"/>
      <dgm:spPr/>
    </dgm:pt>
    <dgm:pt modelId="{3F844CC5-E4B9-475B-9B70-330E79DBCCF4}" type="pres">
      <dgm:prSet presAssocID="{2AD39970-4FB8-4C24-B5A7-920DCB3E2592}" presName="linNode" presStyleCnt="0"/>
      <dgm:spPr/>
    </dgm:pt>
    <dgm:pt modelId="{201CDB32-0ABA-4C7F-B327-93B216580E1F}" type="pres">
      <dgm:prSet presAssocID="{2AD39970-4FB8-4C24-B5A7-920DCB3E259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9BFCE1A-EAAC-411A-B11C-A97387D81B05}" type="pres">
      <dgm:prSet presAssocID="{2AD39970-4FB8-4C24-B5A7-920DCB3E259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66520B7-85FE-4911-A06D-63C9E935A5F7}" srcId="{C55643AF-BA90-4DB7-B08D-DF08B20E8B5E}" destId="{DFCDDC3A-6CF3-407E-94BF-866E8668ACE5}" srcOrd="1" destOrd="0" parTransId="{AD5931A2-A595-4797-AE32-EC1F3626D3CD}" sibTransId="{49E6ED83-9D2F-4EB1-A5DA-DA5E418A6B2E}"/>
    <dgm:cxn modelId="{143CD02D-3CF5-4A5E-AC6C-775F5C22F518}" type="presOf" srcId="{DFCDDC3A-6CF3-407E-94BF-866E8668ACE5}" destId="{6D1E97C0-908D-429D-9641-B5B145082511}" srcOrd="0" destOrd="1" presId="urn:microsoft.com/office/officeart/2005/8/layout/vList6"/>
    <dgm:cxn modelId="{1B9FD032-5D75-4662-B2F2-253BEECD8BD3}" srcId="{C55643AF-BA90-4DB7-B08D-DF08B20E8B5E}" destId="{A99859FF-3211-4F75-BD00-BD51E2C44001}" srcOrd="0" destOrd="0" parTransId="{CFED2E53-9054-40A3-9B0E-9BAB26E02F8D}" sibTransId="{FE59C7F2-F1F0-495A-A3B6-3BED7698A7E1}"/>
    <dgm:cxn modelId="{9C369EF2-516B-407A-8975-D421AF6ED7EB}" type="presOf" srcId="{C55643AF-BA90-4DB7-B08D-DF08B20E8B5E}" destId="{C129E76F-690A-46E7-9D6F-A93B8A038A47}" srcOrd="0" destOrd="0" presId="urn:microsoft.com/office/officeart/2005/8/layout/vList6"/>
    <dgm:cxn modelId="{BD0256E3-8981-46AB-A071-70E065BD5AA3}" srcId="{1EFC7753-DDC9-4A3C-9FDC-8F18FD9A7A8B}" destId="{C55643AF-BA90-4DB7-B08D-DF08B20E8B5E}" srcOrd="0" destOrd="0" parTransId="{C050496E-55EA-43DF-AFFF-2AA24EB24BFC}" sibTransId="{B4561782-8A03-4D24-B8C2-56FF5002EF18}"/>
    <dgm:cxn modelId="{9C98998F-91E5-4D79-8F4A-DD736CB21DE3}" type="presOf" srcId="{A99859FF-3211-4F75-BD00-BD51E2C44001}" destId="{6D1E97C0-908D-429D-9641-B5B145082511}" srcOrd="0" destOrd="0" presId="urn:microsoft.com/office/officeart/2005/8/layout/vList6"/>
    <dgm:cxn modelId="{417071B7-B6A1-4773-8207-EECB307E1BE9}" type="presOf" srcId="{379C9874-72B6-43E3-B93B-BE657FC132C5}" destId="{A9BFCE1A-EAAC-411A-B11C-A97387D81B05}" srcOrd="0" destOrd="1" presId="urn:microsoft.com/office/officeart/2005/8/layout/vList6"/>
    <dgm:cxn modelId="{A8F0EA8C-791C-443E-887D-8C21042C1CDF}" type="presOf" srcId="{2AD39970-4FB8-4C24-B5A7-920DCB3E2592}" destId="{201CDB32-0ABA-4C7F-B327-93B216580E1F}" srcOrd="0" destOrd="0" presId="urn:microsoft.com/office/officeart/2005/8/layout/vList6"/>
    <dgm:cxn modelId="{8CCC5519-61DD-4724-8919-13C73D108AAB}" srcId="{1EFC7753-DDC9-4A3C-9FDC-8F18FD9A7A8B}" destId="{2AD39970-4FB8-4C24-B5A7-920DCB3E2592}" srcOrd="1" destOrd="0" parTransId="{08C9E85A-7D72-4FBD-8E4B-860BE951FC88}" sibTransId="{6BD3C56C-F7B5-4E41-915F-73CF54570B39}"/>
    <dgm:cxn modelId="{19EC0643-B943-4998-93B4-3393464B9BBA}" type="presOf" srcId="{1EFC7753-DDC9-4A3C-9FDC-8F18FD9A7A8B}" destId="{A4D46914-D726-4B80-B139-C0CBB5953B4B}" srcOrd="0" destOrd="0" presId="urn:microsoft.com/office/officeart/2005/8/layout/vList6"/>
    <dgm:cxn modelId="{6F6FAAAE-DC6F-4975-815B-F8FFF02C0B98}" srcId="{2AD39970-4FB8-4C24-B5A7-920DCB3E2592}" destId="{DAA2D23F-CC3E-4A1D-B50E-23821B6DFE31}" srcOrd="0" destOrd="0" parTransId="{45F6D8DE-586C-4EE9-B757-4FC08E590CA4}" sibTransId="{6725D9C2-2933-48B2-977A-FF824D6F67D8}"/>
    <dgm:cxn modelId="{6CF96E53-9A55-40C5-9E38-5200072E4628}" type="presOf" srcId="{DAA2D23F-CC3E-4A1D-B50E-23821B6DFE31}" destId="{A9BFCE1A-EAAC-411A-B11C-A97387D81B05}" srcOrd="0" destOrd="0" presId="urn:microsoft.com/office/officeart/2005/8/layout/vList6"/>
    <dgm:cxn modelId="{35B2030F-1399-4417-BA38-F10222DB1845}" srcId="{2AD39970-4FB8-4C24-B5A7-920DCB3E2592}" destId="{379C9874-72B6-43E3-B93B-BE657FC132C5}" srcOrd="1" destOrd="0" parTransId="{CDD81D81-6698-40DD-9F43-FACCE318B9E9}" sibTransId="{7FA1C08C-E0F1-4556-A2D8-38E9466412D8}"/>
    <dgm:cxn modelId="{AAB523AD-6BD1-4688-B1B1-2E11356F5CB3}" type="presParOf" srcId="{A4D46914-D726-4B80-B139-C0CBB5953B4B}" destId="{01E3D550-6C66-4C81-BE41-AF80114570AC}" srcOrd="0" destOrd="0" presId="urn:microsoft.com/office/officeart/2005/8/layout/vList6"/>
    <dgm:cxn modelId="{32C8C01C-99A7-4D2A-A111-E6FD3D1E64A2}" type="presParOf" srcId="{01E3D550-6C66-4C81-BE41-AF80114570AC}" destId="{C129E76F-690A-46E7-9D6F-A93B8A038A47}" srcOrd="0" destOrd="0" presId="urn:microsoft.com/office/officeart/2005/8/layout/vList6"/>
    <dgm:cxn modelId="{B383C962-3EE1-47B9-8B5C-5A6E7BDA78F6}" type="presParOf" srcId="{01E3D550-6C66-4C81-BE41-AF80114570AC}" destId="{6D1E97C0-908D-429D-9641-B5B145082511}" srcOrd="1" destOrd="0" presId="urn:microsoft.com/office/officeart/2005/8/layout/vList6"/>
    <dgm:cxn modelId="{3A5C1E17-A204-424F-9354-EB02248FEBD4}" type="presParOf" srcId="{A4D46914-D726-4B80-B139-C0CBB5953B4B}" destId="{ECEA6473-5BE4-4D60-8608-A374BBEB00F4}" srcOrd="1" destOrd="0" presId="urn:microsoft.com/office/officeart/2005/8/layout/vList6"/>
    <dgm:cxn modelId="{DB355A16-BE94-48BE-BEEA-74E8E7530AF3}" type="presParOf" srcId="{A4D46914-D726-4B80-B139-C0CBB5953B4B}" destId="{3F844CC5-E4B9-475B-9B70-330E79DBCCF4}" srcOrd="2" destOrd="0" presId="urn:microsoft.com/office/officeart/2005/8/layout/vList6"/>
    <dgm:cxn modelId="{359B424B-8620-4929-9467-4464899E55FB}" type="presParOf" srcId="{3F844CC5-E4B9-475B-9B70-330E79DBCCF4}" destId="{201CDB32-0ABA-4C7F-B327-93B216580E1F}" srcOrd="0" destOrd="0" presId="urn:microsoft.com/office/officeart/2005/8/layout/vList6"/>
    <dgm:cxn modelId="{1BE4F0A5-C7C5-421C-8382-A973AC1D17CF}" type="presParOf" srcId="{3F844CC5-E4B9-475B-9B70-330E79DBCCF4}" destId="{A9BFCE1A-EAAC-411A-B11C-A97387D81B05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C6AE2F-0A07-4BD0-AEDF-D7131B3FDB01}" type="doc">
      <dgm:prSet loTypeId="urn:microsoft.com/office/officeart/2005/8/layout/chevron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5DA02B1-BAC9-4466-9E84-BF2C46564F8D}">
      <dgm:prSet phldrT="[Texto]" custT="1"/>
      <dgm:spPr/>
      <dgm:t>
        <a:bodyPr/>
        <a:lstStyle/>
        <a:p>
          <a:r>
            <a:rPr lang="es-MX" sz="1600" b="1" dirty="0" smtClean="0">
              <a:latin typeface="Montserrat Medium" panose="00000600000000000000" pitchFamily="2" charset="0"/>
            </a:rPr>
            <a:t>¿QUÉ </a:t>
          </a:r>
          <a:r>
            <a:rPr lang="es-MX" sz="1600" b="1" dirty="0" smtClean="0">
              <a:latin typeface="Montserrat Medium" panose="00000600000000000000" pitchFamily="2" charset="0"/>
            </a:rPr>
            <a:t>ES UN  ARM?</a:t>
          </a:r>
          <a:endParaRPr lang="es-MX" sz="1600" b="1" dirty="0">
            <a:latin typeface="Montserrat Medium" panose="00000600000000000000" pitchFamily="2" charset="0"/>
          </a:endParaRPr>
        </a:p>
      </dgm:t>
    </dgm:pt>
    <dgm:pt modelId="{177A2F52-51EE-4706-BCAD-C9ED6FD18D29}" type="parTrans" cxnId="{32E30E4B-7785-42D0-AA4B-4207A7161767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3B2667A6-DF36-44E5-83D5-CE8A6E4DED14}" type="sibTrans" cxnId="{32E30E4B-7785-42D0-AA4B-4207A7161767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C7301AD5-DBA6-448E-BCC4-7B57E3381BC4}">
      <dgm:prSet phldrT="[Texto]" custT="1"/>
      <dgm:spPr/>
      <dgm:t>
        <a:bodyPr/>
        <a:lstStyle/>
        <a:p>
          <a:r>
            <a:rPr lang="es-MX" sz="1600" b="1" dirty="0" smtClean="0">
              <a:latin typeface="Montserrat Medium" panose="00000600000000000000" pitchFamily="2" charset="0"/>
            </a:rPr>
            <a:t>¿QUIÉN </a:t>
          </a:r>
          <a:r>
            <a:rPr lang="es-MX" sz="1600" b="1" dirty="0" smtClean="0">
              <a:latin typeface="Montserrat Medium" panose="00000600000000000000" pitchFamily="2" charset="0"/>
            </a:rPr>
            <a:t>LO FIRMA?</a:t>
          </a:r>
          <a:endParaRPr lang="es-MX" sz="1600" b="1" dirty="0">
            <a:latin typeface="Montserrat Medium" panose="00000600000000000000" pitchFamily="2" charset="0"/>
          </a:endParaRPr>
        </a:p>
      </dgm:t>
    </dgm:pt>
    <dgm:pt modelId="{8D683D62-749A-4494-ADD7-8685A33271CD}" type="parTrans" cxnId="{19CB4C7C-7FCE-4408-B09C-41257E7C4059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4998DB09-4407-4692-BA0E-E01A58E6653C}" type="sibTrans" cxnId="{19CB4C7C-7FCE-4408-B09C-41257E7C4059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EE04C6EF-69BD-4E92-B158-BEF3DA3F0840}">
      <dgm:prSet phldrT="[Texto]" custT="1"/>
      <dgm:spPr/>
      <dgm:t>
        <a:bodyPr/>
        <a:lstStyle/>
        <a:p>
          <a:pPr algn="just"/>
          <a:r>
            <a:rPr lang="es-ES" sz="1600" dirty="0" smtClean="0">
              <a:latin typeface="Montserrat Medium" panose="00000600000000000000" pitchFamily="2" charset="0"/>
            </a:rPr>
            <a:t>Las entidades de acreditación y las personas acreditadas con las instituciones señaladas u otras entidades privadas.</a:t>
          </a:r>
          <a:endParaRPr lang="es-MX" sz="1600" dirty="0">
            <a:latin typeface="Montserrat Medium" panose="00000600000000000000" pitchFamily="2" charset="0"/>
          </a:endParaRPr>
        </a:p>
      </dgm:t>
    </dgm:pt>
    <dgm:pt modelId="{CAA14BEA-2478-4155-B308-8DD931AD8630}" type="parTrans" cxnId="{7B3FC2A2-23DF-4A1D-B1EF-3C110AF38C2F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B972F6A9-1B08-4A66-87E0-B82AD0C6135A}" type="sibTrans" cxnId="{7B3FC2A2-23DF-4A1D-B1EF-3C110AF38C2F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860CDF83-0FE0-454A-9BF0-1ED31FA979BE}">
      <dgm:prSet phldrT="[Texto]" custT="1"/>
      <dgm:spPr/>
      <dgm:t>
        <a:bodyPr/>
        <a:lstStyle/>
        <a:p>
          <a:r>
            <a:rPr lang="es-MX" sz="1600" b="1" dirty="0" smtClean="0">
              <a:latin typeface="Montserrat Medium" panose="00000600000000000000" pitchFamily="2" charset="0"/>
            </a:rPr>
            <a:t>¿QUIÉN </a:t>
          </a:r>
          <a:r>
            <a:rPr lang="es-MX" sz="1600" b="1" dirty="0" smtClean="0">
              <a:latin typeface="Montserrat Medium" panose="00000600000000000000" pitchFamily="2" charset="0"/>
            </a:rPr>
            <a:t>LO APRUEBA?</a:t>
          </a:r>
          <a:endParaRPr lang="es-MX" sz="1600" b="1" dirty="0">
            <a:latin typeface="Montserrat Medium" panose="00000600000000000000" pitchFamily="2" charset="0"/>
          </a:endParaRPr>
        </a:p>
      </dgm:t>
    </dgm:pt>
    <dgm:pt modelId="{39726EAB-EF9C-4EE7-9381-1C61100FEB32}" type="parTrans" cxnId="{04D0D3FE-A6CA-4428-BDD6-27B4885054B5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C095917B-9E62-4896-A8FB-77027883F1AD}" type="sibTrans" cxnId="{04D0D3FE-A6CA-4428-BDD6-27B4885054B5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B5798AAC-88C0-4FEF-B052-A9C846ADC32C}">
      <dgm:prSet phldrT="[Texto]" custT="1"/>
      <dgm:spPr/>
      <dgm:t>
        <a:bodyPr/>
        <a:lstStyle/>
        <a:p>
          <a:pPr algn="just"/>
          <a:r>
            <a:rPr lang="es-ES" sz="1800" dirty="0" smtClean="0">
              <a:latin typeface="Montserrat Medium" panose="00000600000000000000" pitchFamily="2" charset="0"/>
            </a:rPr>
            <a:t>La Aprobación lo emite </a:t>
          </a:r>
          <a:r>
            <a:rPr lang="es-ES" sz="1800" dirty="0" smtClean="0">
              <a:latin typeface="Montserrat Medium" panose="00000600000000000000" pitchFamily="2" charset="0"/>
            </a:rPr>
            <a:t>la Dependencia </a:t>
          </a:r>
          <a:r>
            <a:rPr lang="es-ES" sz="1800" dirty="0" smtClean="0">
              <a:latin typeface="Montserrat Medium" panose="00000600000000000000" pitchFamily="2" charset="0"/>
            </a:rPr>
            <a:t>competente que </a:t>
          </a:r>
          <a:r>
            <a:rPr lang="es-ES" sz="1800" dirty="0" smtClean="0">
              <a:latin typeface="Montserrat Medium" panose="00000600000000000000" pitchFamily="2" charset="0"/>
            </a:rPr>
            <a:t>expidió la NOM en </a:t>
          </a:r>
          <a:r>
            <a:rPr lang="es-ES" sz="1800" dirty="0" smtClean="0">
              <a:latin typeface="Montserrat Medium" panose="00000600000000000000" pitchFamily="2" charset="0"/>
            </a:rPr>
            <a:t>cuestión.</a:t>
          </a:r>
          <a:endParaRPr lang="es-MX" sz="1800" dirty="0">
            <a:latin typeface="Montserrat Medium" panose="00000600000000000000" pitchFamily="2" charset="0"/>
          </a:endParaRPr>
        </a:p>
      </dgm:t>
    </dgm:pt>
    <dgm:pt modelId="{347DE572-2A88-490D-8F41-0E3EDC9C6D26}" type="parTrans" cxnId="{4D6A9CE7-56F4-49BA-81DB-C0D78ADD082C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A5D7D0DC-D4A0-4DCA-BF53-639AD11C9C73}" type="sibTrans" cxnId="{4D6A9CE7-56F4-49BA-81DB-C0D78ADD082C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F0100A70-7B74-48B6-98E7-14B0904228D4}">
      <dgm:prSet phldrT="[Texto]" custT="1"/>
      <dgm:spPr/>
      <dgm:t>
        <a:bodyPr/>
        <a:lstStyle/>
        <a:p>
          <a:r>
            <a:rPr lang="es-ES" sz="1800" dirty="0" smtClean="0">
              <a:latin typeface="Montserrat Medium" panose="00000600000000000000" pitchFamily="2" charset="0"/>
            </a:rPr>
            <a:t>Es un documento mediante el cual las partes involucradas se reconocen mutuamente los resultados de evaluación de la conformidad</a:t>
          </a:r>
          <a:r>
            <a:rPr lang="es-ES" sz="2000" dirty="0" smtClean="0">
              <a:latin typeface="Montserrat Medium" panose="00000600000000000000" pitchFamily="2" charset="0"/>
            </a:rPr>
            <a:t>.</a:t>
          </a:r>
          <a:endParaRPr lang="es-MX" sz="2000" dirty="0">
            <a:latin typeface="Montserrat Medium" panose="00000600000000000000" pitchFamily="2" charset="0"/>
          </a:endParaRPr>
        </a:p>
      </dgm:t>
    </dgm:pt>
    <dgm:pt modelId="{D7D5CD4F-BD1B-4B15-A634-DFED9861A3C4}" type="parTrans" cxnId="{632ACDC0-2099-421C-B924-CC7D94DDD01F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A2867D9C-B819-4D0C-8E01-A78AE8398D92}" type="sibTrans" cxnId="{632ACDC0-2099-421C-B924-CC7D94DDD01F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93F33C11-7C19-415F-8C76-ED622061FC4E}">
      <dgm:prSet custT="1"/>
      <dgm:spPr/>
      <dgm:t>
        <a:bodyPr/>
        <a:lstStyle/>
        <a:p>
          <a:pPr algn="l"/>
          <a:endParaRPr lang="es-MX" sz="1800" dirty="0">
            <a:latin typeface="Montserrat Medium" panose="00000600000000000000" pitchFamily="2" charset="0"/>
          </a:endParaRPr>
        </a:p>
      </dgm:t>
    </dgm:pt>
    <dgm:pt modelId="{66215EC1-9216-430C-A88E-8B4C09961183}" type="parTrans" cxnId="{5EC61437-4D66-48B5-9FB0-09F835BB9766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593A2A1E-99A8-4562-9F88-4B1A0B2DFE3E}" type="sibTrans" cxnId="{5EC61437-4D66-48B5-9FB0-09F835BB9766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855B608D-DDAA-4C77-BB3A-2C4046E6410A}">
      <dgm:prSet phldrT="[Texto]" custT="1"/>
      <dgm:spPr/>
      <dgm:t>
        <a:bodyPr/>
        <a:lstStyle/>
        <a:p>
          <a:pPr algn="just"/>
          <a:r>
            <a:rPr lang="es-MX" sz="1800" dirty="0" smtClean="0">
              <a:latin typeface="Montserrat Medium" panose="00000600000000000000" pitchFamily="2" charset="0"/>
            </a:rPr>
            <a:t>El Visto Bueno lo emite la Secretaría de Economía a través de la DGN.</a:t>
          </a:r>
          <a:endParaRPr lang="es-MX" sz="2000" dirty="0">
            <a:latin typeface="Montserrat Medium" panose="00000600000000000000" pitchFamily="2" charset="0"/>
          </a:endParaRPr>
        </a:p>
      </dgm:t>
    </dgm:pt>
    <dgm:pt modelId="{5710E2D4-CC03-455B-AC04-8A24EA811A3F}" type="parTrans" cxnId="{00C89563-4C10-4B6E-AD93-F6D24ECDD6EC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0D4F7671-84A9-43E4-8B20-05BC94883A07}" type="sibTrans" cxnId="{00C89563-4C10-4B6E-AD93-F6D24ECDD6EC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3E243F88-4236-4322-AE3B-9D133244AB90}">
      <dgm:prSet phldrT="[Texto]" custT="1"/>
      <dgm:spPr/>
      <dgm:t>
        <a:bodyPr/>
        <a:lstStyle/>
        <a:p>
          <a:pPr algn="just"/>
          <a:endParaRPr lang="es-MX" sz="2000" dirty="0">
            <a:latin typeface="Montserrat Medium" panose="00000600000000000000" pitchFamily="2" charset="0"/>
          </a:endParaRPr>
        </a:p>
      </dgm:t>
    </dgm:pt>
    <dgm:pt modelId="{FA2904DD-843C-47D1-ACD7-88611DC5C677}" type="parTrans" cxnId="{D273D84B-4F9A-4A1D-AFEA-80B73B3C13BD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7DE7BC44-16FF-41AE-85E5-0AC074EB0B27}" type="sibTrans" cxnId="{D273D84B-4F9A-4A1D-AFEA-80B73B3C13BD}">
      <dgm:prSet/>
      <dgm:spPr/>
      <dgm:t>
        <a:bodyPr/>
        <a:lstStyle/>
        <a:p>
          <a:endParaRPr lang="es-MX" sz="1600">
            <a:latin typeface="Montserrat Medium" panose="00000600000000000000" pitchFamily="2" charset="0"/>
          </a:endParaRPr>
        </a:p>
      </dgm:t>
    </dgm:pt>
    <dgm:pt modelId="{C490C47F-7F32-4CB7-AB04-B3C81811F00C}">
      <dgm:prSet phldrT="[Texto]" custT="1"/>
      <dgm:spPr/>
      <dgm:t>
        <a:bodyPr/>
        <a:lstStyle/>
        <a:p>
          <a:pPr algn="just"/>
          <a:r>
            <a:rPr lang="es-ES" sz="1600" dirty="0" smtClean="0">
              <a:latin typeface="Montserrat Medium" panose="00000600000000000000" pitchFamily="2" charset="0"/>
            </a:rPr>
            <a:t>La SE, por </a:t>
          </a:r>
          <a:r>
            <a:rPr lang="es-ES" sz="1600" dirty="0" smtClean="0">
              <a:latin typeface="Montserrat Medium" panose="00000600000000000000" pitchFamily="2" charset="0"/>
            </a:rPr>
            <a:t>sí </a:t>
          </a:r>
          <a:r>
            <a:rPr lang="es-ES" sz="1600" dirty="0" smtClean="0">
              <a:latin typeface="Montserrat Medium" panose="00000600000000000000" pitchFamily="2" charset="0"/>
            </a:rPr>
            <a:t>o a solicitud de cualquier dependencia competente o interesado, con instituciones oficiales extranjeras e internacionales.</a:t>
          </a:r>
          <a:endParaRPr lang="es-MX" sz="1800" dirty="0">
            <a:latin typeface="Montserrat Medium" panose="00000600000000000000" pitchFamily="2" charset="0"/>
          </a:endParaRPr>
        </a:p>
      </dgm:t>
    </dgm:pt>
    <dgm:pt modelId="{8643DCDE-41A5-4EFF-9EB4-3D9646628A9A}" type="parTrans" cxnId="{0B581BEB-E955-473D-844B-687687E7DD8A}">
      <dgm:prSet/>
      <dgm:spPr/>
      <dgm:t>
        <a:bodyPr/>
        <a:lstStyle/>
        <a:p>
          <a:endParaRPr lang="es-ES" sz="1600">
            <a:latin typeface="Montserrat Medium" panose="00000600000000000000" pitchFamily="2" charset="0"/>
          </a:endParaRPr>
        </a:p>
      </dgm:t>
    </dgm:pt>
    <dgm:pt modelId="{54EDC873-2354-4252-A1A9-DFD6614897E3}" type="sibTrans" cxnId="{0B581BEB-E955-473D-844B-687687E7DD8A}">
      <dgm:prSet/>
      <dgm:spPr/>
      <dgm:t>
        <a:bodyPr/>
        <a:lstStyle/>
        <a:p>
          <a:endParaRPr lang="es-ES" sz="1600">
            <a:latin typeface="Montserrat Medium" panose="00000600000000000000" pitchFamily="2" charset="0"/>
          </a:endParaRPr>
        </a:p>
      </dgm:t>
    </dgm:pt>
    <dgm:pt modelId="{4DBBE819-2F53-404F-8E59-2F6C8DD002B9}" type="pres">
      <dgm:prSet presAssocID="{3EC6AE2F-0A07-4BD0-AEDF-D7131B3FDB0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1EEF9FD7-21D3-4780-A44D-ADF8B6D5A20F}" type="pres">
      <dgm:prSet presAssocID="{F5DA02B1-BAC9-4466-9E84-BF2C46564F8D}" presName="composite" presStyleCnt="0"/>
      <dgm:spPr/>
      <dgm:t>
        <a:bodyPr/>
        <a:lstStyle/>
        <a:p>
          <a:endParaRPr lang="es-ES"/>
        </a:p>
      </dgm:t>
    </dgm:pt>
    <dgm:pt modelId="{281943BB-28EA-4B9A-9BB0-06708FE6C2C7}" type="pres">
      <dgm:prSet presAssocID="{F5DA02B1-BAC9-4466-9E84-BF2C46564F8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5338BA-A088-41DF-A61B-5BE98B023774}" type="pres">
      <dgm:prSet presAssocID="{F5DA02B1-BAC9-4466-9E84-BF2C46564F8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391779-D733-4221-A9EF-8F7A7E90D0CD}" type="pres">
      <dgm:prSet presAssocID="{3B2667A6-DF36-44E5-83D5-CE8A6E4DED14}" presName="sp" presStyleCnt="0"/>
      <dgm:spPr/>
      <dgm:t>
        <a:bodyPr/>
        <a:lstStyle/>
        <a:p>
          <a:endParaRPr lang="es-ES"/>
        </a:p>
      </dgm:t>
    </dgm:pt>
    <dgm:pt modelId="{6CB05E00-8FD4-4FBB-85B5-A065D85B636B}" type="pres">
      <dgm:prSet presAssocID="{C7301AD5-DBA6-448E-BCC4-7B57E3381BC4}" presName="composite" presStyleCnt="0"/>
      <dgm:spPr/>
      <dgm:t>
        <a:bodyPr/>
        <a:lstStyle/>
        <a:p>
          <a:endParaRPr lang="es-ES"/>
        </a:p>
      </dgm:t>
    </dgm:pt>
    <dgm:pt modelId="{0BA6205E-C8BE-4E9C-A8D0-ADF3CDEE1B83}" type="pres">
      <dgm:prSet presAssocID="{C7301AD5-DBA6-448E-BCC4-7B57E3381BC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A21E8A-2774-40FA-87B0-CAECA56DD9A3}" type="pres">
      <dgm:prSet presAssocID="{C7301AD5-DBA6-448E-BCC4-7B57E3381BC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FFFF10-5836-41B4-84C4-732A8E888E95}" type="pres">
      <dgm:prSet presAssocID="{4998DB09-4407-4692-BA0E-E01A58E6653C}" presName="sp" presStyleCnt="0"/>
      <dgm:spPr/>
      <dgm:t>
        <a:bodyPr/>
        <a:lstStyle/>
        <a:p>
          <a:endParaRPr lang="es-ES"/>
        </a:p>
      </dgm:t>
    </dgm:pt>
    <dgm:pt modelId="{3F93FD6F-8EFE-4446-91F6-E4B7FA6D8271}" type="pres">
      <dgm:prSet presAssocID="{860CDF83-0FE0-454A-9BF0-1ED31FA979BE}" presName="composite" presStyleCnt="0"/>
      <dgm:spPr/>
      <dgm:t>
        <a:bodyPr/>
        <a:lstStyle/>
        <a:p>
          <a:endParaRPr lang="es-ES"/>
        </a:p>
      </dgm:t>
    </dgm:pt>
    <dgm:pt modelId="{BADCB95E-4642-4CBF-A8F2-2316E4BFC2EC}" type="pres">
      <dgm:prSet presAssocID="{860CDF83-0FE0-454A-9BF0-1ED31FA979B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F0DA33-F17B-4A56-9529-61B78BCFC243}" type="pres">
      <dgm:prSet presAssocID="{860CDF83-0FE0-454A-9BF0-1ED31FA979B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6676CEA-8651-454C-A054-D03A383162D6}" type="presOf" srcId="{F5DA02B1-BAC9-4466-9E84-BF2C46564F8D}" destId="{281943BB-28EA-4B9A-9BB0-06708FE6C2C7}" srcOrd="0" destOrd="0" presId="urn:microsoft.com/office/officeart/2005/8/layout/chevron2"/>
    <dgm:cxn modelId="{CCC0AC37-F0CB-4E85-9A2A-8A11016BDDBA}" type="presOf" srcId="{F0100A70-7B74-48B6-98E7-14B0904228D4}" destId="{EF5338BA-A088-41DF-A61B-5BE98B023774}" srcOrd="0" destOrd="0" presId="urn:microsoft.com/office/officeart/2005/8/layout/chevron2"/>
    <dgm:cxn modelId="{9BC22B56-716C-421F-B90C-7CBCA36C7905}" type="presOf" srcId="{855B608D-DDAA-4C77-BB3A-2C4046E6410A}" destId="{37F0DA33-F17B-4A56-9529-61B78BCFC243}" srcOrd="0" destOrd="1" presId="urn:microsoft.com/office/officeart/2005/8/layout/chevron2"/>
    <dgm:cxn modelId="{84B4A677-BCAF-47DF-A442-F58C4949D5DD}" type="presOf" srcId="{860CDF83-0FE0-454A-9BF0-1ED31FA979BE}" destId="{BADCB95E-4642-4CBF-A8F2-2316E4BFC2EC}" srcOrd="0" destOrd="0" presId="urn:microsoft.com/office/officeart/2005/8/layout/chevron2"/>
    <dgm:cxn modelId="{D712B602-9391-427D-B8E2-0489CCE166C5}" type="presOf" srcId="{3EC6AE2F-0A07-4BD0-AEDF-D7131B3FDB01}" destId="{4DBBE819-2F53-404F-8E59-2F6C8DD002B9}" srcOrd="0" destOrd="0" presId="urn:microsoft.com/office/officeart/2005/8/layout/chevron2"/>
    <dgm:cxn modelId="{5EC61437-4D66-48B5-9FB0-09F835BB9766}" srcId="{860CDF83-0FE0-454A-9BF0-1ED31FA979BE}" destId="{93F33C11-7C19-415F-8C76-ED622061FC4E}" srcOrd="3" destOrd="0" parTransId="{66215EC1-9216-430C-A88E-8B4C09961183}" sibTransId="{593A2A1E-99A8-4562-9F88-4B1A0B2DFE3E}"/>
    <dgm:cxn modelId="{D273D84B-4F9A-4A1D-AFEA-80B73B3C13BD}" srcId="{860CDF83-0FE0-454A-9BF0-1ED31FA979BE}" destId="{3E243F88-4236-4322-AE3B-9D133244AB90}" srcOrd="0" destOrd="0" parTransId="{FA2904DD-843C-47D1-ACD7-88611DC5C677}" sibTransId="{7DE7BC44-16FF-41AE-85E5-0AC074EB0B27}"/>
    <dgm:cxn modelId="{0B581BEB-E955-473D-844B-687687E7DD8A}" srcId="{C7301AD5-DBA6-448E-BCC4-7B57E3381BC4}" destId="{C490C47F-7F32-4CB7-AB04-B3C81811F00C}" srcOrd="0" destOrd="0" parTransId="{8643DCDE-41A5-4EFF-9EB4-3D9646628A9A}" sibTransId="{54EDC873-2354-4252-A1A9-DFD6614897E3}"/>
    <dgm:cxn modelId="{E8EEB4CC-BF1F-4753-8318-856B15E21063}" type="presOf" srcId="{3E243F88-4236-4322-AE3B-9D133244AB90}" destId="{37F0DA33-F17B-4A56-9529-61B78BCFC243}" srcOrd="0" destOrd="0" presId="urn:microsoft.com/office/officeart/2005/8/layout/chevron2"/>
    <dgm:cxn modelId="{632ACDC0-2099-421C-B924-CC7D94DDD01F}" srcId="{F5DA02B1-BAC9-4466-9E84-BF2C46564F8D}" destId="{F0100A70-7B74-48B6-98E7-14B0904228D4}" srcOrd="0" destOrd="0" parTransId="{D7D5CD4F-BD1B-4B15-A634-DFED9861A3C4}" sibTransId="{A2867D9C-B819-4D0C-8E01-A78AE8398D92}"/>
    <dgm:cxn modelId="{ADFBFD2D-ACBD-4236-83FD-5DB6BDBC5868}" type="presOf" srcId="{93F33C11-7C19-415F-8C76-ED622061FC4E}" destId="{37F0DA33-F17B-4A56-9529-61B78BCFC243}" srcOrd="0" destOrd="3" presId="urn:microsoft.com/office/officeart/2005/8/layout/chevron2"/>
    <dgm:cxn modelId="{F8A31CA4-30D7-4E32-89B1-D61C3BA3CB59}" type="presOf" srcId="{EE04C6EF-69BD-4E92-B158-BEF3DA3F0840}" destId="{7CA21E8A-2774-40FA-87B0-CAECA56DD9A3}" srcOrd="0" destOrd="1" presId="urn:microsoft.com/office/officeart/2005/8/layout/chevron2"/>
    <dgm:cxn modelId="{E931FB01-0451-42F4-8D97-153098598ACA}" type="presOf" srcId="{C7301AD5-DBA6-448E-BCC4-7B57E3381BC4}" destId="{0BA6205E-C8BE-4E9C-A8D0-ADF3CDEE1B83}" srcOrd="0" destOrd="0" presId="urn:microsoft.com/office/officeart/2005/8/layout/chevron2"/>
    <dgm:cxn modelId="{19CB4C7C-7FCE-4408-B09C-41257E7C4059}" srcId="{3EC6AE2F-0A07-4BD0-AEDF-D7131B3FDB01}" destId="{C7301AD5-DBA6-448E-BCC4-7B57E3381BC4}" srcOrd="1" destOrd="0" parTransId="{8D683D62-749A-4494-ADD7-8685A33271CD}" sibTransId="{4998DB09-4407-4692-BA0E-E01A58E6653C}"/>
    <dgm:cxn modelId="{4D6A9CE7-56F4-49BA-81DB-C0D78ADD082C}" srcId="{860CDF83-0FE0-454A-9BF0-1ED31FA979BE}" destId="{B5798AAC-88C0-4FEF-B052-A9C846ADC32C}" srcOrd="2" destOrd="0" parTransId="{347DE572-2A88-490D-8F41-0E3EDC9C6D26}" sibTransId="{A5D7D0DC-D4A0-4DCA-BF53-639AD11C9C73}"/>
    <dgm:cxn modelId="{04D0D3FE-A6CA-4428-BDD6-27B4885054B5}" srcId="{3EC6AE2F-0A07-4BD0-AEDF-D7131B3FDB01}" destId="{860CDF83-0FE0-454A-9BF0-1ED31FA979BE}" srcOrd="2" destOrd="0" parTransId="{39726EAB-EF9C-4EE7-9381-1C61100FEB32}" sibTransId="{C095917B-9E62-4896-A8FB-77027883F1AD}"/>
    <dgm:cxn modelId="{7B3FC2A2-23DF-4A1D-B1EF-3C110AF38C2F}" srcId="{C7301AD5-DBA6-448E-BCC4-7B57E3381BC4}" destId="{EE04C6EF-69BD-4E92-B158-BEF3DA3F0840}" srcOrd="1" destOrd="0" parTransId="{CAA14BEA-2478-4155-B308-8DD931AD8630}" sibTransId="{B972F6A9-1B08-4A66-87E0-B82AD0C6135A}"/>
    <dgm:cxn modelId="{FC6F4C7E-8F90-46EB-8E9A-DC76A5D4F3B9}" type="presOf" srcId="{B5798AAC-88C0-4FEF-B052-A9C846ADC32C}" destId="{37F0DA33-F17B-4A56-9529-61B78BCFC243}" srcOrd="0" destOrd="2" presId="urn:microsoft.com/office/officeart/2005/8/layout/chevron2"/>
    <dgm:cxn modelId="{32E30E4B-7785-42D0-AA4B-4207A7161767}" srcId="{3EC6AE2F-0A07-4BD0-AEDF-D7131B3FDB01}" destId="{F5DA02B1-BAC9-4466-9E84-BF2C46564F8D}" srcOrd="0" destOrd="0" parTransId="{177A2F52-51EE-4706-BCAD-C9ED6FD18D29}" sibTransId="{3B2667A6-DF36-44E5-83D5-CE8A6E4DED14}"/>
    <dgm:cxn modelId="{00C89563-4C10-4B6E-AD93-F6D24ECDD6EC}" srcId="{860CDF83-0FE0-454A-9BF0-1ED31FA979BE}" destId="{855B608D-DDAA-4C77-BB3A-2C4046E6410A}" srcOrd="1" destOrd="0" parTransId="{5710E2D4-CC03-455B-AC04-8A24EA811A3F}" sibTransId="{0D4F7671-84A9-43E4-8B20-05BC94883A07}"/>
    <dgm:cxn modelId="{B9F4DD80-CD45-4F98-9D3C-E5F0AADE4E97}" type="presOf" srcId="{C490C47F-7F32-4CB7-AB04-B3C81811F00C}" destId="{7CA21E8A-2774-40FA-87B0-CAECA56DD9A3}" srcOrd="0" destOrd="0" presId="urn:microsoft.com/office/officeart/2005/8/layout/chevron2"/>
    <dgm:cxn modelId="{1AEE221B-3C45-4B9B-9BA2-7E4100CA7176}" type="presParOf" srcId="{4DBBE819-2F53-404F-8E59-2F6C8DD002B9}" destId="{1EEF9FD7-21D3-4780-A44D-ADF8B6D5A20F}" srcOrd="0" destOrd="0" presId="urn:microsoft.com/office/officeart/2005/8/layout/chevron2"/>
    <dgm:cxn modelId="{BC6EF857-698C-4A0D-B103-9FF1090BD5D0}" type="presParOf" srcId="{1EEF9FD7-21D3-4780-A44D-ADF8B6D5A20F}" destId="{281943BB-28EA-4B9A-9BB0-06708FE6C2C7}" srcOrd="0" destOrd="0" presId="urn:microsoft.com/office/officeart/2005/8/layout/chevron2"/>
    <dgm:cxn modelId="{281F20E0-7929-4D36-BBE1-00867760E260}" type="presParOf" srcId="{1EEF9FD7-21D3-4780-A44D-ADF8B6D5A20F}" destId="{EF5338BA-A088-41DF-A61B-5BE98B023774}" srcOrd="1" destOrd="0" presId="urn:microsoft.com/office/officeart/2005/8/layout/chevron2"/>
    <dgm:cxn modelId="{F1F0A009-411C-4A91-94E5-D67AE7BAAE89}" type="presParOf" srcId="{4DBBE819-2F53-404F-8E59-2F6C8DD002B9}" destId="{27391779-D733-4221-A9EF-8F7A7E90D0CD}" srcOrd="1" destOrd="0" presId="urn:microsoft.com/office/officeart/2005/8/layout/chevron2"/>
    <dgm:cxn modelId="{E432D2BB-D021-4589-951F-ABD1C230D3E7}" type="presParOf" srcId="{4DBBE819-2F53-404F-8E59-2F6C8DD002B9}" destId="{6CB05E00-8FD4-4FBB-85B5-A065D85B636B}" srcOrd="2" destOrd="0" presId="urn:microsoft.com/office/officeart/2005/8/layout/chevron2"/>
    <dgm:cxn modelId="{37B71953-5B31-421A-89BE-B4FFECA30DF6}" type="presParOf" srcId="{6CB05E00-8FD4-4FBB-85B5-A065D85B636B}" destId="{0BA6205E-C8BE-4E9C-A8D0-ADF3CDEE1B83}" srcOrd="0" destOrd="0" presId="urn:microsoft.com/office/officeart/2005/8/layout/chevron2"/>
    <dgm:cxn modelId="{6521891F-EFDE-41E7-B3CF-5EBC35584F3C}" type="presParOf" srcId="{6CB05E00-8FD4-4FBB-85B5-A065D85B636B}" destId="{7CA21E8A-2774-40FA-87B0-CAECA56DD9A3}" srcOrd="1" destOrd="0" presId="urn:microsoft.com/office/officeart/2005/8/layout/chevron2"/>
    <dgm:cxn modelId="{FF23C60D-564A-467B-B26E-33B5CF144862}" type="presParOf" srcId="{4DBBE819-2F53-404F-8E59-2F6C8DD002B9}" destId="{09FFFF10-5836-41B4-84C4-732A8E888E95}" srcOrd="3" destOrd="0" presId="urn:microsoft.com/office/officeart/2005/8/layout/chevron2"/>
    <dgm:cxn modelId="{D66539C1-DFBD-4A10-803B-C1D04362ECA7}" type="presParOf" srcId="{4DBBE819-2F53-404F-8E59-2F6C8DD002B9}" destId="{3F93FD6F-8EFE-4446-91F6-E4B7FA6D8271}" srcOrd="4" destOrd="0" presId="urn:microsoft.com/office/officeart/2005/8/layout/chevron2"/>
    <dgm:cxn modelId="{6DA774F0-A8F1-45D8-A655-1E36B6477B3B}" type="presParOf" srcId="{3F93FD6F-8EFE-4446-91F6-E4B7FA6D8271}" destId="{BADCB95E-4642-4CBF-A8F2-2316E4BFC2EC}" srcOrd="0" destOrd="0" presId="urn:microsoft.com/office/officeart/2005/8/layout/chevron2"/>
    <dgm:cxn modelId="{766F64F7-EF1B-46C7-8700-D050F732C119}" type="presParOf" srcId="{3F93FD6F-8EFE-4446-91F6-E4B7FA6D8271}" destId="{37F0DA33-F17B-4A56-9529-61B78BCFC24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F3F097-D5A5-411D-958C-552A8050A8A8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DDE963BF-5479-4323-AD35-37F55C25C39F}">
      <dgm:prSet phldrT="[Texto]" phldr="1"/>
      <dgm:spPr/>
      <dgm:t>
        <a:bodyPr/>
        <a:lstStyle/>
        <a:p>
          <a:endParaRPr lang="es-MX" dirty="0"/>
        </a:p>
      </dgm:t>
    </dgm:pt>
    <dgm:pt modelId="{A03E21BA-FB82-4964-BDFF-45DC5CC36881}" type="parTrans" cxnId="{0E3F90A1-8F4D-4D5D-8AF9-C25742F1BF60}">
      <dgm:prSet/>
      <dgm:spPr/>
      <dgm:t>
        <a:bodyPr/>
        <a:lstStyle/>
        <a:p>
          <a:endParaRPr lang="es-MX"/>
        </a:p>
      </dgm:t>
    </dgm:pt>
    <dgm:pt modelId="{B19291F4-3B4B-4EFC-9932-8127CCDE623B}" type="sibTrans" cxnId="{0E3F90A1-8F4D-4D5D-8AF9-C25742F1BF60}">
      <dgm:prSet/>
      <dgm:spPr/>
      <dgm:t>
        <a:bodyPr/>
        <a:lstStyle/>
        <a:p>
          <a:endParaRPr lang="es-MX"/>
        </a:p>
      </dgm:t>
    </dgm:pt>
    <dgm:pt modelId="{70137B72-A53B-407B-BF8C-038B2918746D}">
      <dgm:prSet phldrT="[Texto]" custT="1"/>
      <dgm:spPr/>
      <dgm:t>
        <a:bodyPr/>
        <a:lstStyle/>
        <a:p>
          <a:r>
            <a:rPr lang="es-MX" sz="2000" dirty="0" smtClean="0">
              <a:latin typeface="Soberana Sans" panose="02000000000000000000" pitchFamily="50" charset="0"/>
            </a:rPr>
            <a:t>I. </a:t>
          </a:r>
          <a:r>
            <a:rPr lang="es-MX" sz="2000" dirty="0" smtClean="0">
              <a:latin typeface="Montserrat Light" panose="00000400000000000000" pitchFamily="2" charset="0"/>
            </a:rPr>
            <a:t>Exista </a:t>
          </a:r>
          <a:r>
            <a:rPr lang="es-MX" sz="2000" dirty="0" smtClean="0">
              <a:latin typeface="Montserrat Light" panose="00000400000000000000" pitchFamily="2" charset="0"/>
            </a:rPr>
            <a:t>reciprocidad.</a:t>
          </a:r>
          <a:endParaRPr lang="es-MX" sz="2000" dirty="0">
            <a:latin typeface="Montserrat Light" panose="00000400000000000000" pitchFamily="2" charset="0"/>
          </a:endParaRPr>
        </a:p>
      </dgm:t>
    </dgm:pt>
    <dgm:pt modelId="{CCCC7A2E-BF01-43C1-B308-F693BA3A9952}" type="parTrans" cxnId="{28D3ED7C-7E08-4D6A-BA37-22C63A70F1C3}">
      <dgm:prSet/>
      <dgm:spPr/>
      <dgm:t>
        <a:bodyPr/>
        <a:lstStyle/>
        <a:p>
          <a:endParaRPr lang="es-MX"/>
        </a:p>
      </dgm:t>
    </dgm:pt>
    <dgm:pt modelId="{254E2F2B-4E28-460D-9136-E8766D8431EB}" type="sibTrans" cxnId="{28D3ED7C-7E08-4D6A-BA37-22C63A70F1C3}">
      <dgm:prSet/>
      <dgm:spPr/>
      <dgm:t>
        <a:bodyPr/>
        <a:lstStyle/>
        <a:p>
          <a:endParaRPr lang="es-MX"/>
        </a:p>
      </dgm:t>
    </dgm:pt>
    <dgm:pt modelId="{661C04F3-14F1-4B82-8884-E901BF580363}">
      <dgm:prSet phldrT="[Texto]" phldr="1"/>
      <dgm:spPr/>
      <dgm:t>
        <a:bodyPr/>
        <a:lstStyle/>
        <a:p>
          <a:endParaRPr lang="es-MX" dirty="0"/>
        </a:p>
      </dgm:t>
    </dgm:pt>
    <dgm:pt modelId="{A32F1790-D417-4B30-B3D7-5A7554543FC0}" type="parTrans" cxnId="{809C6557-E58D-4CD9-852E-A6082639BF33}">
      <dgm:prSet/>
      <dgm:spPr/>
      <dgm:t>
        <a:bodyPr/>
        <a:lstStyle/>
        <a:p>
          <a:endParaRPr lang="es-MX"/>
        </a:p>
      </dgm:t>
    </dgm:pt>
    <dgm:pt modelId="{FFA1A608-1127-4CCA-9703-93BE84FB341E}" type="sibTrans" cxnId="{809C6557-E58D-4CD9-852E-A6082639BF33}">
      <dgm:prSet/>
      <dgm:spPr/>
      <dgm:t>
        <a:bodyPr/>
        <a:lstStyle/>
        <a:p>
          <a:endParaRPr lang="es-MX"/>
        </a:p>
      </dgm:t>
    </dgm:pt>
    <dgm:pt modelId="{6676FD6D-4E09-4CD2-84DE-20A4F69CD6C2}">
      <dgm:prSet phldrT="[Texto]" custT="1"/>
      <dgm:spPr/>
      <dgm:t>
        <a:bodyPr/>
        <a:lstStyle/>
        <a:p>
          <a:pPr algn="just"/>
          <a:r>
            <a:rPr lang="es-ES" sz="2000" b="1" dirty="0" smtClean="0">
              <a:latin typeface="Montserrat Light" panose="00000400000000000000" pitchFamily="2" charset="0"/>
            </a:rPr>
            <a:t>II. </a:t>
          </a:r>
          <a:r>
            <a:rPr lang="es-ES" sz="2000" dirty="0" smtClean="0">
              <a:latin typeface="Montserrat Light" panose="00000400000000000000" pitchFamily="2" charset="0"/>
            </a:rPr>
            <a:t>Sean mutuamente satisfactorios para facilitar el comercio de los productos, procesos o servicios nacionales de que se </a:t>
          </a:r>
          <a:r>
            <a:rPr lang="es-ES" sz="2000" dirty="0" smtClean="0">
              <a:latin typeface="Montserrat Light" panose="00000400000000000000" pitchFamily="2" charset="0"/>
            </a:rPr>
            <a:t>trate.</a:t>
          </a:r>
          <a:endParaRPr lang="es-MX" sz="2000" dirty="0">
            <a:latin typeface="Montserrat Light" panose="00000400000000000000" pitchFamily="2" charset="0"/>
          </a:endParaRPr>
        </a:p>
      </dgm:t>
    </dgm:pt>
    <dgm:pt modelId="{A4B939B5-096A-4216-9D96-0EF50A04FD93}" type="parTrans" cxnId="{01D6149F-2683-4AA6-BB94-9D2904E716D8}">
      <dgm:prSet/>
      <dgm:spPr/>
      <dgm:t>
        <a:bodyPr/>
        <a:lstStyle/>
        <a:p>
          <a:endParaRPr lang="es-MX"/>
        </a:p>
      </dgm:t>
    </dgm:pt>
    <dgm:pt modelId="{E7817EF3-8472-48D9-AAD1-6115384D3D10}" type="sibTrans" cxnId="{01D6149F-2683-4AA6-BB94-9D2904E716D8}">
      <dgm:prSet/>
      <dgm:spPr/>
      <dgm:t>
        <a:bodyPr/>
        <a:lstStyle/>
        <a:p>
          <a:endParaRPr lang="es-MX"/>
        </a:p>
      </dgm:t>
    </dgm:pt>
    <dgm:pt modelId="{13750F84-BC39-4D84-82B9-3031B98BEE15}">
      <dgm:prSet phldrT="[Texto]" phldr="1"/>
      <dgm:spPr/>
      <dgm:t>
        <a:bodyPr/>
        <a:lstStyle/>
        <a:p>
          <a:endParaRPr lang="es-MX" dirty="0"/>
        </a:p>
      </dgm:t>
    </dgm:pt>
    <dgm:pt modelId="{B5CF79D8-0761-4037-93DD-D028786CFBE5}" type="parTrans" cxnId="{2EBC20AE-C11A-4462-9F2E-52A3DBBDE4C4}">
      <dgm:prSet/>
      <dgm:spPr/>
      <dgm:t>
        <a:bodyPr/>
        <a:lstStyle/>
        <a:p>
          <a:endParaRPr lang="es-MX"/>
        </a:p>
      </dgm:t>
    </dgm:pt>
    <dgm:pt modelId="{03019048-DAE1-48ED-98BE-6EBE3EFD9D59}" type="sibTrans" cxnId="{2EBC20AE-C11A-4462-9F2E-52A3DBBDE4C4}">
      <dgm:prSet/>
      <dgm:spPr/>
      <dgm:t>
        <a:bodyPr/>
        <a:lstStyle/>
        <a:p>
          <a:endParaRPr lang="es-MX"/>
        </a:p>
      </dgm:t>
    </dgm:pt>
    <dgm:pt modelId="{FB45BCC3-D60C-4547-8082-D0D21E5B4C7C}">
      <dgm:prSet phldrT="[Texto]" custT="1"/>
      <dgm:spPr/>
      <dgm:t>
        <a:bodyPr/>
        <a:lstStyle/>
        <a:p>
          <a:pPr algn="just"/>
          <a:r>
            <a:rPr lang="es-ES" sz="2000" b="1" dirty="0" smtClean="0">
              <a:latin typeface="Montserrat Light" panose="00000400000000000000" pitchFamily="2" charset="0"/>
            </a:rPr>
            <a:t>III. </a:t>
          </a:r>
          <a:r>
            <a:rPr lang="es-ES" sz="2000" dirty="0" smtClean="0">
              <a:latin typeface="Montserrat Light" panose="00000400000000000000" pitchFamily="2" charset="0"/>
            </a:rPr>
            <a:t>Se </a:t>
          </a:r>
          <a:r>
            <a:rPr lang="es-ES" sz="2000" dirty="0" smtClean="0">
              <a:latin typeface="Montserrat Light" panose="00000400000000000000" pitchFamily="2" charset="0"/>
            </a:rPr>
            <a:t>concierten </a:t>
          </a:r>
          <a:r>
            <a:rPr lang="es-ES" sz="2000" dirty="0" smtClean="0">
              <a:latin typeface="Montserrat Light" panose="00000400000000000000" pitchFamily="2" charset="0"/>
            </a:rPr>
            <a:t>preferentemente entre instituciones y entidades de la misma naturaleza.</a:t>
          </a:r>
          <a:endParaRPr lang="es-MX" sz="1700" dirty="0">
            <a:latin typeface="Montserrat Light" panose="00000400000000000000" pitchFamily="2" charset="0"/>
          </a:endParaRPr>
        </a:p>
      </dgm:t>
    </dgm:pt>
    <dgm:pt modelId="{8AA52F59-1CA0-4C1A-92A4-B337F4A4BECA}" type="parTrans" cxnId="{812B118B-D027-42AD-877A-B7B2683AC196}">
      <dgm:prSet/>
      <dgm:spPr/>
      <dgm:t>
        <a:bodyPr/>
        <a:lstStyle/>
        <a:p>
          <a:endParaRPr lang="es-MX"/>
        </a:p>
      </dgm:t>
    </dgm:pt>
    <dgm:pt modelId="{72105C99-2E37-4BF8-8FEE-926801C6067E}" type="sibTrans" cxnId="{812B118B-D027-42AD-877A-B7B2683AC196}">
      <dgm:prSet/>
      <dgm:spPr/>
      <dgm:t>
        <a:bodyPr/>
        <a:lstStyle/>
        <a:p>
          <a:endParaRPr lang="es-MX"/>
        </a:p>
      </dgm:t>
    </dgm:pt>
    <dgm:pt modelId="{9D0FE508-A223-4334-A46A-9463F5D6F256}" type="pres">
      <dgm:prSet presAssocID="{82F3F097-D5A5-411D-958C-552A8050A8A8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79E8710A-25E4-4EF5-92FA-C3EF49A0EB44}" type="pres">
      <dgm:prSet presAssocID="{DDE963BF-5479-4323-AD35-37F55C25C39F}" presName="parenttextcomposite" presStyleCnt="0"/>
      <dgm:spPr/>
      <dgm:t>
        <a:bodyPr/>
        <a:lstStyle/>
        <a:p>
          <a:endParaRPr lang="es-ES"/>
        </a:p>
      </dgm:t>
    </dgm:pt>
    <dgm:pt modelId="{568EF946-3A3B-4C46-9992-B92B0283407F}" type="pres">
      <dgm:prSet presAssocID="{DDE963BF-5479-4323-AD35-37F55C25C39F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62DB6F-8F9A-4A58-BCD3-87491BC48FC4}" type="pres">
      <dgm:prSet presAssocID="{DDE963BF-5479-4323-AD35-37F55C25C39F}" presName="composite" presStyleCnt="0"/>
      <dgm:spPr/>
      <dgm:t>
        <a:bodyPr/>
        <a:lstStyle/>
        <a:p>
          <a:endParaRPr lang="es-ES"/>
        </a:p>
      </dgm:t>
    </dgm:pt>
    <dgm:pt modelId="{E41CC75C-2AFF-4DFE-83B1-AE5A89EB1EF8}" type="pres">
      <dgm:prSet presAssocID="{DDE963BF-5479-4323-AD35-37F55C25C39F}" presName="chevron1" presStyleLbl="alignNode1" presStyleIdx="0" presStyleCnt="21"/>
      <dgm:spPr/>
      <dgm:t>
        <a:bodyPr/>
        <a:lstStyle/>
        <a:p>
          <a:endParaRPr lang="es-ES"/>
        </a:p>
      </dgm:t>
    </dgm:pt>
    <dgm:pt modelId="{92ACD76B-2C7B-400D-8E8A-444C8AAC7263}" type="pres">
      <dgm:prSet presAssocID="{DDE963BF-5479-4323-AD35-37F55C25C39F}" presName="chevron2" presStyleLbl="alignNode1" presStyleIdx="1" presStyleCnt="21"/>
      <dgm:spPr/>
      <dgm:t>
        <a:bodyPr/>
        <a:lstStyle/>
        <a:p>
          <a:endParaRPr lang="es-ES"/>
        </a:p>
      </dgm:t>
    </dgm:pt>
    <dgm:pt modelId="{B66D4C24-023D-486A-9EB7-BC6EA1026577}" type="pres">
      <dgm:prSet presAssocID="{DDE963BF-5479-4323-AD35-37F55C25C39F}" presName="chevron3" presStyleLbl="alignNode1" presStyleIdx="2" presStyleCnt="21"/>
      <dgm:spPr/>
      <dgm:t>
        <a:bodyPr/>
        <a:lstStyle/>
        <a:p>
          <a:endParaRPr lang="es-ES"/>
        </a:p>
      </dgm:t>
    </dgm:pt>
    <dgm:pt modelId="{502FA92E-0DDD-4714-9BBD-9C4B932260C2}" type="pres">
      <dgm:prSet presAssocID="{DDE963BF-5479-4323-AD35-37F55C25C39F}" presName="chevron4" presStyleLbl="alignNode1" presStyleIdx="3" presStyleCnt="21"/>
      <dgm:spPr/>
      <dgm:t>
        <a:bodyPr/>
        <a:lstStyle/>
        <a:p>
          <a:endParaRPr lang="es-ES"/>
        </a:p>
      </dgm:t>
    </dgm:pt>
    <dgm:pt modelId="{C0143BB0-5532-403D-86E0-E734321FA37D}" type="pres">
      <dgm:prSet presAssocID="{DDE963BF-5479-4323-AD35-37F55C25C39F}" presName="chevron5" presStyleLbl="alignNode1" presStyleIdx="4" presStyleCnt="21"/>
      <dgm:spPr/>
      <dgm:t>
        <a:bodyPr/>
        <a:lstStyle/>
        <a:p>
          <a:endParaRPr lang="es-ES"/>
        </a:p>
      </dgm:t>
    </dgm:pt>
    <dgm:pt modelId="{8604F512-3CCD-47AA-8282-9C261D1354EC}" type="pres">
      <dgm:prSet presAssocID="{DDE963BF-5479-4323-AD35-37F55C25C39F}" presName="chevron6" presStyleLbl="alignNode1" presStyleIdx="5" presStyleCnt="21"/>
      <dgm:spPr/>
      <dgm:t>
        <a:bodyPr/>
        <a:lstStyle/>
        <a:p>
          <a:endParaRPr lang="es-ES"/>
        </a:p>
      </dgm:t>
    </dgm:pt>
    <dgm:pt modelId="{34BC9073-9458-4E8B-A522-CA5AE3659EF1}" type="pres">
      <dgm:prSet presAssocID="{DDE963BF-5479-4323-AD35-37F55C25C39F}" presName="chevron7" presStyleLbl="alignNode1" presStyleIdx="6" presStyleCnt="21"/>
      <dgm:spPr/>
      <dgm:t>
        <a:bodyPr/>
        <a:lstStyle/>
        <a:p>
          <a:endParaRPr lang="es-ES"/>
        </a:p>
      </dgm:t>
    </dgm:pt>
    <dgm:pt modelId="{7D5389B1-C724-46D8-9D3C-1A7602127896}" type="pres">
      <dgm:prSet presAssocID="{DDE963BF-5479-4323-AD35-37F55C25C39F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6BD1AB-9347-4072-899A-46751B5047C9}" type="pres">
      <dgm:prSet presAssocID="{B19291F4-3B4B-4EFC-9932-8127CCDE623B}" presName="sibTrans" presStyleCnt="0"/>
      <dgm:spPr/>
      <dgm:t>
        <a:bodyPr/>
        <a:lstStyle/>
        <a:p>
          <a:endParaRPr lang="es-ES"/>
        </a:p>
      </dgm:t>
    </dgm:pt>
    <dgm:pt modelId="{FA59F2B8-6B95-4B89-9981-BFDA946E7D3F}" type="pres">
      <dgm:prSet presAssocID="{661C04F3-14F1-4B82-8884-E901BF580363}" presName="parenttextcomposite" presStyleCnt="0"/>
      <dgm:spPr/>
      <dgm:t>
        <a:bodyPr/>
        <a:lstStyle/>
        <a:p>
          <a:endParaRPr lang="es-ES"/>
        </a:p>
      </dgm:t>
    </dgm:pt>
    <dgm:pt modelId="{BCCCCAFE-506D-4C93-AAF8-C064DA7098DB}" type="pres">
      <dgm:prSet presAssocID="{661C04F3-14F1-4B82-8884-E901BF580363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0FE817-3038-4DF4-ACDE-633B19ED5209}" type="pres">
      <dgm:prSet presAssocID="{661C04F3-14F1-4B82-8884-E901BF580363}" presName="composite" presStyleCnt="0"/>
      <dgm:spPr/>
      <dgm:t>
        <a:bodyPr/>
        <a:lstStyle/>
        <a:p>
          <a:endParaRPr lang="es-ES"/>
        </a:p>
      </dgm:t>
    </dgm:pt>
    <dgm:pt modelId="{4F1196DC-5002-403A-9A10-89AF1FA4206A}" type="pres">
      <dgm:prSet presAssocID="{661C04F3-14F1-4B82-8884-E901BF580363}" presName="chevron1" presStyleLbl="alignNode1" presStyleIdx="7" presStyleCnt="21"/>
      <dgm:spPr/>
      <dgm:t>
        <a:bodyPr/>
        <a:lstStyle/>
        <a:p>
          <a:endParaRPr lang="es-ES"/>
        </a:p>
      </dgm:t>
    </dgm:pt>
    <dgm:pt modelId="{17565800-DFC4-4FE3-B501-F98BCA6AFDE2}" type="pres">
      <dgm:prSet presAssocID="{661C04F3-14F1-4B82-8884-E901BF580363}" presName="chevron2" presStyleLbl="alignNode1" presStyleIdx="8" presStyleCnt="21"/>
      <dgm:spPr/>
      <dgm:t>
        <a:bodyPr/>
        <a:lstStyle/>
        <a:p>
          <a:endParaRPr lang="es-ES"/>
        </a:p>
      </dgm:t>
    </dgm:pt>
    <dgm:pt modelId="{CF3FEF9A-3F42-4963-8679-E856FC0B7C04}" type="pres">
      <dgm:prSet presAssocID="{661C04F3-14F1-4B82-8884-E901BF580363}" presName="chevron3" presStyleLbl="alignNode1" presStyleIdx="9" presStyleCnt="21"/>
      <dgm:spPr/>
      <dgm:t>
        <a:bodyPr/>
        <a:lstStyle/>
        <a:p>
          <a:endParaRPr lang="es-ES"/>
        </a:p>
      </dgm:t>
    </dgm:pt>
    <dgm:pt modelId="{34582FBF-F7E0-4C51-883B-036350D5409F}" type="pres">
      <dgm:prSet presAssocID="{661C04F3-14F1-4B82-8884-E901BF580363}" presName="chevron4" presStyleLbl="alignNode1" presStyleIdx="10" presStyleCnt="21"/>
      <dgm:spPr/>
      <dgm:t>
        <a:bodyPr/>
        <a:lstStyle/>
        <a:p>
          <a:endParaRPr lang="es-ES"/>
        </a:p>
      </dgm:t>
    </dgm:pt>
    <dgm:pt modelId="{6F866B3C-CEF4-43E5-9792-745A5163118C}" type="pres">
      <dgm:prSet presAssocID="{661C04F3-14F1-4B82-8884-E901BF580363}" presName="chevron5" presStyleLbl="alignNode1" presStyleIdx="11" presStyleCnt="21"/>
      <dgm:spPr/>
      <dgm:t>
        <a:bodyPr/>
        <a:lstStyle/>
        <a:p>
          <a:endParaRPr lang="es-ES"/>
        </a:p>
      </dgm:t>
    </dgm:pt>
    <dgm:pt modelId="{302267F7-EC32-452E-9146-27687641EED0}" type="pres">
      <dgm:prSet presAssocID="{661C04F3-14F1-4B82-8884-E901BF580363}" presName="chevron6" presStyleLbl="alignNode1" presStyleIdx="12" presStyleCnt="21"/>
      <dgm:spPr/>
      <dgm:t>
        <a:bodyPr/>
        <a:lstStyle/>
        <a:p>
          <a:endParaRPr lang="es-ES"/>
        </a:p>
      </dgm:t>
    </dgm:pt>
    <dgm:pt modelId="{6E9C6BBF-5A9F-46AE-81BF-8D2938F8B099}" type="pres">
      <dgm:prSet presAssocID="{661C04F3-14F1-4B82-8884-E901BF580363}" presName="chevron7" presStyleLbl="alignNode1" presStyleIdx="13" presStyleCnt="21"/>
      <dgm:spPr/>
      <dgm:t>
        <a:bodyPr/>
        <a:lstStyle/>
        <a:p>
          <a:endParaRPr lang="es-ES"/>
        </a:p>
      </dgm:t>
    </dgm:pt>
    <dgm:pt modelId="{3EFC7E40-6815-467A-9B30-14CD074B734A}" type="pres">
      <dgm:prSet presAssocID="{661C04F3-14F1-4B82-8884-E901BF580363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863670-09C4-4235-8641-75AE1C0800AF}" type="pres">
      <dgm:prSet presAssocID="{FFA1A608-1127-4CCA-9703-93BE84FB341E}" presName="sibTrans" presStyleCnt="0"/>
      <dgm:spPr/>
      <dgm:t>
        <a:bodyPr/>
        <a:lstStyle/>
        <a:p>
          <a:endParaRPr lang="es-ES"/>
        </a:p>
      </dgm:t>
    </dgm:pt>
    <dgm:pt modelId="{4EDB748D-E97E-4784-B647-D9AB87C0536C}" type="pres">
      <dgm:prSet presAssocID="{13750F84-BC39-4D84-82B9-3031B98BEE15}" presName="parenttextcomposite" presStyleCnt="0"/>
      <dgm:spPr/>
      <dgm:t>
        <a:bodyPr/>
        <a:lstStyle/>
        <a:p>
          <a:endParaRPr lang="es-ES"/>
        </a:p>
      </dgm:t>
    </dgm:pt>
    <dgm:pt modelId="{F721121E-F0B8-4643-851B-C5DEC5E42155}" type="pres">
      <dgm:prSet presAssocID="{13750F84-BC39-4D84-82B9-3031B98BEE15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300EAC-8D34-4EE5-8E65-E5B7BCE40622}" type="pres">
      <dgm:prSet presAssocID="{13750F84-BC39-4D84-82B9-3031B98BEE15}" presName="composite" presStyleCnt="0"/>
      <dgm:spPr/>
      <dgm:t>
        <a:bodyPr/>
        <a:lstStyle/>
        <a:p>
          <a:endParaRPr lang="es-ES"/>
        </a:p>
      </dgm:t>
    </dgm:pt>
    <dgm:pt modelId="{DF468D5D-53AA-4932-8E23-AEDEDEADE58B}" type="pres">
      <dgm:prSet presAssocID="{13750F84-BC39-4D84-82B9-3031B98BEE15}" presName="chevron1" presStyleLbl="alignNode1" presStyleIdx="14" presStyleCnt="21"/>
      <dgm:spPr/>
      <dgm:t>
        <a:bodyPr/>
        <a:lstStyle/>
        <a:p>
          <a:endParaRPr lang="es-ES"/>
        </a:p>
      </dgm:t>
    </dgm:pt>
    <dgm:pt modelId="{7E4DA9BC-9945-4638-8CF4-E9843E65A565}" type="pres">
      <dgm:prSet presAssocID="{13750F84-BC39-4D84-82B9-3031B98BEE15}" presName="chevron2" presStyleLbl="alignNode1" presStyleIdx="15" presStyleCnt="21"/>
      <dgm:spPr/>
      <dgm:t>
        <a:bodyPr/>
        <a:lstStyle/>
        <a:p>
          <a:endParaRPr lang="es-ES"/>
        </a:p>
      </dgm:t>
    </dgm:pt>
    <dgm:pt modelId="{71C12D23-4FC5-4A33-9174-CABAF241DF4A}" type="pres">
      <dgm:prSet presAssocID="{13750F84-BC39-4D84-82B9-3031B98BEE15}" presName="chevron3" presStyleLbl="alignNode1" presStyleIdx="16" presStyleCnt="21"/>
      <dgm:spPr/>
      <dgm:t>
        <a:bodyPr/>
        <a:lstStyle/>
        <a:p>
          <a:endParaRPr lang="es-ES"/>
        </a:p>
      </dgm:t>
    </dgm:pt>
    <dgm:pt modelId="{B00C9DAD-6804-47F9-9E0C-CB35D31B07F6}" type="pres">
      <dgm:prSet presAssocID="{13750F84-BC39-4D84-82B9-3031B98BEE15}" presName="chevron4" presStyleLbl="alignNode1" presStyleIdx="17" presStyleCnt="21"/>
      <dgm:spPr/>
      <dgm:t>
        <a:bodyPr/>
        <a:lstStyle/>
        <a:p>
          <a:endParaRPr lang="es-ES"/>
        </a:p>
      </dgm:t>
    </dgm:pt>
    <dgm:pt modelId="{F1DE525C-FC75-4E09-9B2B-C550412DD9E7}" type="pres">
      <dgm:prSet presAssocID="{13750F84-BC39-4D84-82B9-3031B98BEE15}" presName="chevron5" presStyleLbl="alignNode1" presStyleIdx="18" presStyleCnt="21"/>
      <dgm:spPr/>
      <dgm:t>
        <a:bodyPr/>
        <a:lstStyle/>
        <a:p>
          <a:endParaRPr lang="es-ES"/>
        </a:p>
      </dgm:t>
    </dgm:pt>
    <dgm:pt modelId="{ACF849BD-C10A-474F-9E4A-9CF323A8C521}" type="pres">
      <dgm:prSet presAssocID="{13750F84-BC39-4D84-82B9-3031B98BEE15}" presName="chevron6" presStyleLbl="alignNode1" presStyleIdx="19" presStyleCnt="21"/>
      <dgm:spPr/>
      <dgm:t>
        <a:bodyPr/>
        <a:lstStyle/>
        <a:p>
          <a:endParaRPr lang="es-ES"/>
        </a:p>
      </dgm:t>
    </dgm:pt>
    <dgm:pt modelId="{EBEBE49C-03E2-45E6-A554-1E6DEAA1DB9A}" type="pres">
      <dgm:prSet presAssocID="{13750F84-BC39-4D84-82B9-3031B98BEE15}" presName="chevron7" presStyleLbl="alignNode1" presStyleIdx="20" presStyleCnt="21"/>
      <dgm:spPr/>
      <dgm:t>
        <a:bodyPr/>
        <a:lstStyle/>
        <a:p>
          <a:endParaRPr lang="es-ES"/>
        </a:p>
      </dgm:t>
    </dgm:pt>
    <dgm:pt modelId="{676B2087-A115-437F-8A35-17B68F5979AD}" type="pres">
      <dgm:prSet presAssocID="{13750F84-BC39-4D84-82B9-3031B98BEE15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1AEFE06-F25D-42B3-A0B8-6248C51DEEEC}" type="presOf" srcId="{6676FD6D-4E09-4CD2-84DE-20A4F69CD6C2}" destId="{3EFC7E40-6815-467A-9B30-14CD074B734A}" srcOrd="0" destOrd="0" presId="urn:microsoft.com/office/officeart/2008/layout/VerticalAccentList"/>
    <dgm:cxn modelId="{EF7C0E51-91E0-4A4F-93C3-20C6A49AACB1}" type="presOf" srcId="{70137B72-A53B-407B-BF8C-038B2918746D}" destId="{7D5389B1-C724-46D8-9D3C-1A7602127896}" srcOrd="0" destOrd="0" presId="urn:microsoft.com/office/officeart/2008/layout/VerticalAccentList"/>
    <dgm:cxn modelId="{01D6149F-2683-4AA6-BB94-9D2904E716D8}" srcId="{661C04F3-14F1-4B82-8884-E901BF580363}" destId="{6676FD6D-4E09-4CD2-84DE-20A4F69CD6C2}" srcOrd="0" destOrd="0" parTransId="{A4B939B5-096A-4216-9D96-0EF50A04FD93}" sibTransId="{E7817EF3-8472-48D9-AAD1-6115384D3D10}"/>
    <dgm:cxn modelId="{2EBC20AE-C11A-4462-9F2E-52A3DBBDE4C4}" srcId="{82F3F097-D5A5-411D-958C-552A8050A8A8}" destId="{13750F84-BC39-4D84-82B9-3031B98BEE15}" srcOrd="2" destOrd="0" parTransId="{B5CF79D8-0761-4037-93DD-D028786CFBE5}" sibTransId="{03019048-DAE1-48ED-98BE-6EBE3EFD9D59}"/>
    <dgm:cxn modelId="{812B118B-D027-42AD-877A-B7B2683AC196}" srcId="{13750F84-BC39-4D84-82B9-3031B98BEE15}" destId="{FB45BCC3-D60C-4547-8082-D0D21E5B4C7C}" srcOrd="0" destOrd="0" parTransId="{8AA52F59-1CA0-4C1A-92A4-B337F4A4BECA}" sibTransId="{72105C99-2E37-4BF8-8FEE-926801C6067E}"/>
    <dgm:cxn modelId="{0F7108BA-96DA-416F-A641-35F0CEC53C19}" type="presOf" srcId="{661C04F3-14F1-4B82-8884-E901BF580363}" destId="{BCCCCAFE-506D-4C93-AAF8-C064DA7098DB}" srcOrd="0" destOrd="0" presId="urn:microsoft.com/office/officeart/2008/layout/VerticalAccentList"/>
    <dgm:cxn modelId="{CF6354A7-FF74-453E-9D83-92D61F973861}" type="presOf" srcId="{FB45BCC3-D60C-4547-8082-D0D21E5B4C7C}" destId="{676B2087-A115-437F-8A35-17B68F5979AD}" srcOrd="0" destOrd="0" presId="urn:microsoft.com/office/officeart/2008/layout/VerticalAccentList"/>
    <dgm:cxn modelId="{809C6557-E58D-4CD9-852E-A6082639BF33}" srcId="{82F3F097-D5A5-411D-958C-552A8050A8A8}" destId="{661C04F3-14F1-4B82-8884-E901BF580363}" srcOrd="1" destOrd="0" parTransId="{A32F1790-D417-4B30-B3D7-5A7554543FC0}" sibTransId="{FFA1A608-1127-4CCA-9703-93BE84FB341E}"/>
    <dgm:cxn modelId="{0E3F90A1-8F4D-4D5D-8AF9-C25742F1BF60}" srcId="{82F3F097-D5A5-411D-958C-552A8050A8A8}" destId="{DDE963BF-5479-4323-AD35-37F55C25C39F}" srcOrd="0" destOrd="0" parTransId="{A03E21BA-FB82-4964-BDFF-45DC5CC36881}" sibTransId="{B19291F4-3B4B-4EFC-9932-8127CCDE623B}"/>
    <dgm:cxn modelId="{DEE2D223-697C-4ADF-A746-0510FE45B089}" type="presOf" srcId="{82F3F097-D5A5-411D-958C-552A8050A8A8}" destId="{9D0FE508-A223-4334-A46A-9463F5D6F256}" srcOrd="0" destOrd="0" presId="urn:microsoft.com/office/officeart/2008/layout/VerticalAccentList"/>
    <dgm:cxn modelId="{CC45F038-2E7B-44DC-95F5-B1B08EAE3C36}" type="presOf" srcId="{13750F84-BC39-4D84-82B9-3031B98BEE15}" destId="{F721121E-F0B8-4643-851B-C5DEC5E42155}" srcOrd="0" destOrd="0" presId="urn:microsoft.com/office/officeart/2008/layout/VerticalAccentList"/>
    <dgm:cxn modelId="{28D3ED7C-7E08-4D6A-BA37-22C63A70F1C3}" srcId="{DDE963BF-5479-4323-AD35-37F55C25C39F}" destId="{70137B72-A53B-407B-BF8C-038B2918746D}" srcOrd="0" destOrd="0" parTransId="{CCCC7A2E-BF01-43C1-B308-F693BA3A9952}" sibTransId="{254E2F2B-4E28-460D-9136-E8766D8431EB}"/>
    <dgm:cxn modelId="{9FA3ACD3-A665-4375-8E42-5CCE44DB7419}" type="presOf" srcId="{DDE963BF-5479-4323-AD35-37F55C25C39F}" destId="{568EF946-3A3B-4C46-9992-B92B0283407F}" srcOrd="0" destOrd="0" presId="urn:microsoft.com/office/officeart/2008/layout/VerticalAccentList"/>
    <dgm:cxn modelId="{4548DD46-15AF-44D5-A732-AFFA72F98D01}" type="presParOf" srcId="{9D0FE508-A223-4334-A46A-9463F5D6F256}" destId="{79E8710A-25E4-4EF5-92FA-C3EF49A0EB44}" srcOrd="0" destOrd="0" presId="urn:microsoft.com/office/officeart/2008/layout/VerticalAccentList"/>
    <dgm:cxn modelId="{509C17A0-427A-4725-A17B-2F01C43B4F2B}" type="presParOf" srcId="{79E8710A-25E4-4EF5-92FA-C3EF49A0EB44}" destId="{568EF946-3A3B-4C46-9992-B92B0283407F}" srcOrd="0" destOrd="0" presId="urn:microsoft.com/office/officeart/2008/layout/VerticalAccentList"/>
    <dgm:cxn modelId="{04917418-44BA-4079-8210-B888F4DB2FA7}" type="presParOf" srcId="{9D0FE508-A223-4334-A46A-9463F5D6F256}" destId="{DB62DB6F-8F9A-4A58-BCD3-87491BC48FC4}" srcOrd="1" destOrd="0" presId="urn:microsoft.com/office/officeart/2008/layout/VerticalAccentList"/>
    <dgm:cxn modelId="{B0F68C24-374C-47C5-8DA6-1603EC935996}" type="presParOf" srcId="{DB62DB6F-8F9A-4A58-BCD3-87491BC48FC4}" destId="{E41CC75C-2AFF-4DFE-83B1-AE5A89EB1EF8}" srcOrd="0" destOrd="0" presId="urn:microsoft.com/office/officeart/2008/layout/VerticalAccentList"/>
    <dgm:cxn modelId="{76ACA6ED-A36D-4571-A752-235FB9EB4DB2}" type="presParOf" srcId="{DB62DB6F-8F9A-4A58-BCD3-87491BC48FC4}" destId="{92ACD76B-2C7B-400D-8E8A-444C8AAC7263}" srcOrd="1" destOrd="0" presId="urn:microsoft.com/office/officeart/2008/layout/VerticalAccentList"/>
    <dgm:cxn modelId="{1405B022-15D3-4C46-9C42-E796A34BFD74}" type="presParOf" srcId="{DB62DB6F-8F9A-4A58-BCD3-87491BC48FC4}" destId="{B66D4C24-023D-486A-9EB7-BC6EA1026577}" srcOrd="2" destOrd="0" presId="urn:microsoft.com/office/officeart/2008/layout/VerticalAccentList"/>
    <dgm:cxn modelId="{E0726790-1820-4152-A024-41DFD937B912}" type="presParOf" srcId="{DB62DB6F-8F9A-4A58-BCD3-87491BC48FC4}" destId="{502FA92E-0DDD-4714-9BBD-9C4B932260C2}" srcOrd="3" destOrd="0" presId="urn:microsoft.com/office/officeart/2008/layout/VerticalAccentList"/>
    <dgm:cxn modelId="{7BBF5305-A9C0-402C-83DA-33A9EE23EFB6}" type="presParOf" srcId="{DB62DB6F-8F9A-4A58-BCD3-87491BC48FC4}" destId="{C0143BB0-5532-403D-86E0-E734321FA37D}" srcOrd="4" destOrd="0" presId="urn:microsoft.com/office/officeart/2008/layout/VerticalAccentList"/>
    <dgm:cxn modelId="{2C8752A6-FBD4-4307-9CA2-71254B684644}" type="presParOf" srcId="{DB62DB6F-8F9A-4A58-BCD3-87491BC48FC4}" destId="{8604F512-3CCD-47AA-8282-9C261D1354EC}" srcOrd="5" destOrd="0" presId="urn:microsoft.com/office/officeart/2008/layout/VerticalAccentList"/>
    <dgm:cxn modelId="{380D7CC6-47DE-489B-88E8-F52461CC25E3}" type="presParOf" srcId="{DB62DB6F-8F9A-4A58-BCD3-87491BC48FC4}" destId="{34BC9073-9458-4E8B-A522-CA5AE3659EF1}" srcOrd="6" destOrd="0" presId="urn:microsoft.com/office/officeart/2008/layout/VerticalAccentList"/>
    <dgm:cxn modelId="{0D704819-EADD-45C4-A87A-1C765B7BA7F5}" type="presParOf" srcId="{DB62DB6F-8F9A-4A58-BCD3-87491BC48FC4}" destId="{7D5389B1-C724-46D8-9D3C-1A7602127896}" srcOrd="7" destOrd="0" presId="urn:microsoft.com/office/officeart/2008/layout/VerticalAccentList"/>
    <dgm:cxn modelId="{539A90BD-BDFF-4646-8F0E-2380E1F76FA6}" type="presParOf" srcId="{9D0FE508-A223-4334-A46A-9463F5D6F256}" destId="{346BD1AB-9347-4072-899A-46751B5047C9}" srcOrd="2" destOrd="0" presId="urn:microsoft.com/office/officeart/2008/layout/VerticalAccentList"/>
    <dgm:cxn modelId="{DD100BEF-5602-4303-B750-EB91DD6C98D4}" type="presParOf" srcId="{9D0FE508-A223-4334-A46A-9463F5D6F256}" destId="{FA59F2B8-6B95-4B89-9981-BFDA946E7D3F}" srcOrd="3" destOrd="0" presId="urn:microsoft.com/office/officeart/2008/layout/VerticalAccentList"/>
    <dgm:cxn modelId="{2EAF637B-97E9-42F3-8508-2A823935DD12}" type="presParOf" srcId="{FA59F2B8-6B95-4B89-9981-BFDA946E7D3F}" destId="{BCCCCAFE-506D-4C93-AAF8-C064DA7098DB}" srcOrd="0" destOrd="0" presId="urn:microsoft.com/office/officeart/2008/layout/VerticalAccentList"/>
    <dgm:cxn modelId="{32B0CAAF-EA09-41F0-BD45-9CEE92E0F0E2}" type="presParOf" srcId="{9D0FE508-A223-4334-A46A-9463F5D6F256}" destId="{D20FE817-3038-4DF4-ACDE-633B19ED5209}" srcOrd="4" destOrd="0" presId="urn:microsoft.com/office/officeart/2008/layout/VerticalAccentList"/>
    <dgm:cxn modelId="{11BA93EC-4CAF-44DF-906E-41D9A52F08F7}" type="presParOf" srcId="{D20FE817-3038-4DF4-ACDE-633B19ED5209}" destId="{4F1196DC-5002-403A-9A10-89AF1FA4206A}" srcOrd="0" destOrd="0" presId="urn:microsoft.com/office/officeart/2008/layout/VerticalAccentList"/>
    <dgm:cxn modelId="{23BD386F-BEC0-4653-936C-E5401B27A77C}" type="presParOf" srcId="{D20FE817-3038-4DF4-ACDE-633B19ED5209}" destId="{17565800-DFC4-4FE3-B501-F98BCA6AFDE2}" srcOrd="1" destOrd="0" presId="urn:microsoft.com/office/officeart/2008/layout/VerticalAccentList"/>
    <dgm:cxn modelId="{088E4A5B-A8B3-40B5-B4B1-E016A5E4F711}" type="presParOf" srcId="{D20FE817-3038-4DF4-ACDE-633B19ED5209}" destId="{CF3FEF9A-3F42-4963-8679-E856FC0B7C04}" srcOrd="2" destOrd="0" presId="urn:microsoft.com/office/officeart/2008/layout/VerticalAccentList"/>
    <dgm:cxn modelId="{602F0EAE-396C-41D7-ABF7-A11540F92B1C}" type="presParOf" srcId="{D20FE817-3038-4DF4-ACDE-633B19ED5209}" destId="{34582FBF-F7E0-4C51-883B-036350D5409F}" srcOrd="3" destOrd="0" presId="urn:microsoft.com/office/officeart/2008/layout/VerticalAccentList"/>
    <dgm:cxn modelId="{7CBE2700-8E49-4149-82EA-36B7E3B66243}" type="presParOf" srcId="{D20FE817-3038-4DF4-ACDE-633B19ED5209}" destId="{6F866B3C-CEF4-43E5-9792-745A5163118C}" srcOrd="4" destOrd="0" presId="urn:microsoft.com/office/officeart/2008/layout/VerticalAccentList"/>
    <dgm:cxn modelId="{9F8E1948-2901-4F40-9753-099CBFF8BC93}" type="presParOf" srcId="{D20FE817-3038-4DF4-ACDE-633B19ED5209}" destId="{302267F7-EC32-452E-9146-27687641EED0}" srcOrd="5" destOrd="0" presId="urn:microsoft.com/office/officeart/2008/layout/VerticalAccentList"/>
    <dgm:cxn modelId="{BAF3F780-8853-4EBB-B113-624398D93835}" type="presParOf" srcId="{D20FE817-3038-4DF4-ACDE-633B19ED5209}" destId="{6E9C6BBF-5A9F-46AE-81BF-8D2938F8B099}" srcOrd="6" destOrd="0" presId="urn:microsoft.com/office/officeart/2008/layout/VerticalAccentList"/>
    <dgm:cxn modelId="{AC13F727-D3D1-425C-ABB3-2A0DAA6C9556}" type="presParOf" srcId="{D20FE817-3038-4DF4-ACDE-633B19ED5209}" destId="{3EFC7E40-6815-467A-9B30-14CD074B734A}" srcOrd="7" destOrd="0" presId="urn:microsoft.com/office/officeart/2008/layout/VerticalAccentList"/>
    <dgm:cxn modelId="{50E354A3-400E-4F7B-849A-382FA4313ED8}" type="presParOf" srcId="{9D0FE508-A223-4334-A46A-9463F5D6F256}" destId="{33863670-09C4-4235-8641-75AE1C0800AF}" srcOrd="5" destOrd="0" presId="urn:microsoft.com/office/officeart/2008/layout/VerticalAccentList"/>
    <dgm:cxn modelId="{9865F0DE-E633-4A06-A8BD-03D5AB7499A0}" type="presParOf" srcId="{9D0FE508-A223-4334-A46A-9463F5D6F256}" destId="{4EDB748D-E97E-4784-B647-D9AB87C0536C}" srcOrd="6" destOrd="0" presId="urn:microsoft.com/office/officeart/2008/layout/VerticalAccentList"/>
    <dgm:cxn modelId="{7E28AA6B-B383-4938-B418-4D4242740AC3}" type="presParOf" srcId="{4EDB748D-E97E-4784-B647-D9AB87C0536C}" destId="{F721121E-F0B8-4643-851B-C5DEC5E42155}" srcOrd="0" destOrd="0" presId="urn:microsoft.com/office/officeart/2008/layout/VerticalAccentList"/>
    <dgm:cxn modelId="{512DCCDB-F846-400B-82E2-6381BB0CD7DE}" type="presParOf" srcId="{9D0FE508-A223-4334-A46A-9463F5D6F256}" destId="{9F300EAC-8D34-4EE5-8E65-E5B7BCE40622}" srcOrd="7" destOrd="0" presId="urn:microsoft.com/office/officeart/2008/layout/VerticalAccentList"/>
    <dgm:cxn modelId="{1E5CBE54-7FA3-42B7-B6ED-C5E23B31888F}" type="presParOf" srcId="{9F300EAC-8D34-4EE5-8E65-E5B7BCE40622}" destId="{DF468D5D-53AA-4932-8E23-AEDEDEADE58B}" srcOrd="0" destOrd="0" presId="urn:microsoft.com/office/officeart/2008/layout/VerticalAccentList"/>
    <dgm:cxn modelId="{74AACCF9-1E92-46C4-9870-49A225708B31}" type="presParOf" srcId="{9F300EAC-8D34-4EE5-8E65-E5B7BCE40622}" destId="{7E4DA9BC-9945-4638-8CF4-E9843E65A565}" srcOrd="1" destOrd="0" presId="urn:microsoft.com/office/officeart/2008/layout/VerticalAccentList"/>
    <dgm:cxn modelId="{FCD69CEB-703D-4F2C-B8D2-2FA3DBF5FB99}" type="presParOf" srcId="{9F300EAC-8D34-4EE5-8E65-E5B7BCE40622}" destId="{71C12D23-4FC5-4A33-9174-CABAF241DF4A}" srcOrd="2" destOrd="0" presId="urn:microsoft.com/office/officeart/2008/layout/VerticalAccentList"/>
    <dgm:cxn modelId="{6231AA64-5F13-4393-A004-D0029AB39B2B}" type="presParOf" srcId="{9F300EAC-8D34-4EE5-8E65-E5B7BCE40622}" destId="{B00C9DAD-6804-47F9-9E0C-CB35D31B07F6}" srcOrd="3" destOrd="0" presId="urn:microsoft.com/office/officeart/2008/layout/VerticalAccentList"/>
    <dgm:cxn modelId="{FB072573-F179-467F-802E-224C9BE03952}" type="presParOf" srcId="{9F300EAC-8D34-4EE5-8E65-E5B7BCE40622}" destId="{F1DE525C-FC75-4E09-9B2B-C550412DD9E7}" srcOrd="4" destOrd="0" presId="urn:microsoft.com/office/officeart/2008/layout/VerticalAccentList"/>
    <dgm:cxn modelId="{04EEBE7E-B162-49A4-AAB3-A225424AEF46}" type="presParOf" srcId="{9F300EAC-8D34-4EE5-8E65-E5B7BCE40622}" destId="{ACF849BD-C10A-474F-9E4A-9CF323A8C521}" srcOrd="5" destOrd="0" presId="urn:microsoft.com/office/officeart/2008/layout/VerticalAccentList"/>
    <dgm:cxn modelId="{59034DBB-D17A-4685-A0DF-4903866B342C}" type="presParOf" srcId="{9F300EAC-8D34-4EE5-8E65-E5B7BCE40622}" destId="{EBEBE49C-03E2-45E6-A554-1E6DEAA1DB9A}" srcOrd="6" destOrd="0" presId="urn:microsoft.com/office/officeart/2008/layout/VerticalAccentList"/>
    <dgm:cxn modelId="{7F7878A3-CB92-47A0-9FAB-09B1FB2987F4}" type="presParOf" srcId="{9F300EAC-8D34-4EE5-8E65-E5B7BCE40622}" destId="{676B2087-A115-437F-8A35-17B68F5979AD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1E97C0-908D-429D-9641-B5B145082511}">
      <dsp:nvSpPr>
        <dsp:cNvPr id="0" name=""/>
        <dsp:cNvSpPr/>
      </dsp:nvSpPr>
      <dsp:spPr>
        <a:xfrm>
          <a:off x="2363408" y="531"/>
          <a:ext cx="3573018" cy="2073222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rgbClr val="FF000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4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>
              <a:latin typeface="Montserrat Light" panose="00000400000000000000" pitchFamily="2" charset="0"/>
            </a:rPr>
            <a:t>Art. 87-A y 87-B</a:t>
          </a:r>
          <a:endParaRPr lang="es-MX" sz="2000" b="1" kern="1200" dirty="0">
            <a:latin typeface="Montserrat Light" panose="00000400000000000000" pitchFamily="2" charset="0"/>
          </a:endParaRPr>
        </a:p>
      </dsp:txBody>
      <dsp:txXfrm>
        <a:off x="2363408" y="259684"/>
        <a:ext cx="2795560" cy="1554916"/>
      </dsp:txXfrm>
    </dsp:sp>
    <dsp:sp modelId="{C129E76F-690A-46E7-9D6F-A93B8A038A47}">
      <dsp:nvSpPr>
        <dsp:cNvPr id="0" name=""/>
        <dsp:cNvSpPr/>
      </dsp:nvSpPr>
      <dsp:spPr>
        <a:xfrm>
          <a:off x="18603" y="531"/>
          <a:ext cx="2344804" cy="2073222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dirty="0" smtClean="0">
              <a:latin typeface="Montserrat Light" panose="00000400000000000000" pitchFamily="2" charset="0"/>
            </a:rPr>
            <a:t>Ley Federal sobre Metrología y Normalización</a:t>
          </a:r>
          <a:endParaRPr lang="es-MX" sz="2100" b="1" kern="1200" dirty="0">
            <a:latin typeface="Montserrat Light" panose="00000400000000000000" pitchFamily="2" charset="0"/>
          </a:endParaRPr>
        </a:p>
      </dsp:txBody>
      <dsp:txXfrm>
        <a:off x="119809" y="101737"/>
        <a:ext cx="2142392" cy="1870810"/>
      </dsp:txXfrm>
    </dsp:sp>
    <dsp:sp modelId="{A9BFCE1A-EAAC-411A-B11C-A97387D81B05}">
      <dsp:nvSpPr>
        <dsp:cNvPr id="0" name=""/>
        <dsp:cNvSpPr/>
      </dsp:nvSpPr>
      <dsp:spPr>
        <a:xfrm>
          <a:off x="2382011" y="2281076"/>
          <a:ext cx="3573018" cy="2073222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alpha val="90000"/>
          </a:schemeClr>
        </a:solidFill>
        <a:ln w="12700" cap="flat" cmpd="sng" algn="ctr">
          <a:solidFill>
            <a:srgbClr val="FF000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34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b="1" kern="1200" dirty="0" smtClean="0">
              <a:latin typeface="Montserrat Light" panose="00000400000000000000" pitchFamily="2" charset="0"/>
            </a:rPr>
            <a:t>Art. 92, 93, 94 y 95 </a:t>
          </a:r>
          <a:endParaRPr lang="es-MX" sz="2000" b="1" kern="1200" dirty="0">
            <a:latin typeface="Montserrat Light" panose="00000400000000000000" pitchFamily="2" charset="0"/>
          </a:endParaRPr>
        </a:p>
      </dsp:txBody>
      <dsp:txXfrm>
        <a:off x="2382011" y="2540229"/>
        <a:ext cx="2795560" cy="1554916"/>
      </dsp:txXfrm>
    </dsp:sp>
    <dsp:sp modelId="{201CDB32-0ABA-4C7F-B327-93B216580E1F}">
      <dsp:nvSpPr>
        <dsp:cNvPr id="0" name=""/>
        <dsp:cNvSpPr/>
      </dsp:nvSpPr>
      <dsp:spPr>
        <a:xfrm>
          <a:off x="0" y="2281076"/>
          <a:ext cx="2382012" cy="2073222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dirty="0" smtClean="0">
              <a:latin typeface="Montserrat Light" panose="00000400000000000000" pitchFamily="2" charset="0"/>
            </a:rPr>
            <a:t>Reglamento de la Ley Federal sobre Metrología y Normalización</a:t>
          </a:r>
          <a:endParaRPr lang="es-MX" sz="2100" b="1" kern="1200" dirty="0">
            <a:latin typeface="Montserrat Light" panose="00000400000000000000" pitchFamily="2" charset="0"/>
          </a:endParaRPr>
        </a:p>
      </dsp:txBody>
      <dsp:txXfrm>
        <a:off x="101206" y="2382282"/>
        <a:ext cx="2179600" cy="1870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943BB-28EA-4B9A-9BB0-06708FE6C2C7}">
      <dsp:nvSpPr>
        <dsp:cNvPr id="0" name=""/>
        <dsp:cNvSpPr/>
      </dsp:nvSpPr>
      <dsp:spPr>
        <a:xfrm rot="5400000">
          <a:off x="-284192" y="289895"/>
          <a:ext cx="1894613" cy="132622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Montserrat Medium" panose="00000600000000000000" pitchFamily="2" charset="0"/>
            </a:rPr>
            <a:t>¿QUÉ </a:t>
          </a:r>
          <a:r>
            <a:rPr lang="es-MX" sz="1600" b="1" kern="1200" dirty="0" smtClean="0">
              <a:latin typeface="Montserrat Medium" panose="00000600000000000000" pitchFamily="2" charset="0"/>
            </a:rPr>
            <a:t>ES UN  ARM?</a:t>
          </a:r>
          <a:endParaRPr lang="es-MX" sz="1600" b="1" kern="1200" dirty="0">
            <a:latin typeface="Montserrat Medium" panose="00000600000000000000" pitchFamily="2" charset="0"/>
          </a:endParaRPr>
        </a:p>
      </dsp:txBody>
      <dsp:txXfrm rot="-5400000">
        <a:off x="1" y="668818"/>
        <a:ext cx="1326229" cy="568384"/>
      </dsp:txXfrm>
    </dsp:sp>
    <dsp:sp modelId="{EF5338BA-A088-41DF-A61B-5BE98B023774}">
      <dsp:nvSpPr>
        <dsp:cNvPr id="0" name=""/>
        <dsp:cNvSpPr/>
      </dsp:nvSpPr>
      <dsp:spPr>
        <a:xfrm rot="5400000">
          <a:off x="5295712" y="-3963779"/>
          <a:ext cx="1231498" cy="91704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Montserrat Medium" panose="00000600000000000000" pitchFamily="2" charset="0"/>
            </a:rPr>
            <a:t>Es un documento mediante el cual las partes involucradas se reconocen mutuamente los resultados de evaluación de la conformidad</a:t>
          </a:r>
          <a:r>
            <a:rPr lang="es-ES" sz="2000" kern="1200" dirty="0" smtClean="0">
              <a:latin typeface="Montserrat Medium" panose="00000600000000000000" pitchFamily="2" charset="0"/>
            </a:rPr>
            <a:t>.</a:t>
          </a:r>
          <a:endParaRPr lang="es-MX" sz="2000" kern="1200" dirty="0">
            <a:latin typeface="Montserrat Medium" panose="00000600000000000000" pitchFamily="2" charset="0"/>
          </a:endParaRPr>
        </a:p>
      </dsp:txBody>
      <dsp:txXfrm rot="-5400000">
        <a:off x="1326230" y="65820"/>
        <a:ext cx="9110347" cy="1111264"/>
      </dsp:txXfrm>
    </dsp:sp>
    <dsp:sp modelId="{0BA6205E-C8BE-4E9C-A8D0-ADF3CDEE1B83}">
      <dsp:nvSpPr>
        <dsp:cNvPr id="0" name=""/>
        <dsp:cNvSpPr/>
      </dsp:nvSpPr>
      <dsp:spPr>
        <a:xfrm rot="5400000">
          <a:off x="-284192" y="1993493"/>
          <a:ext cx="1894613" cy="1326229"/>
        </a:xfrm>
        <a:prstGeom prst="chevron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Montserrat Medium" panose="00000600000000000000" pitchFamily="2" charset="0"/>
            </a:rPr>
            <a:t>¿QUIÉN </a:t>
          </a:r>
          <a:r>
            <a:rPr lang="es-MX" sz="1600" b="1" kern="1200" dirty="0" smtClean="0">
              <a:latin typeface="Montserrat Medium" panose="00000600000000000000" pitchFamily="2" charset="0"/>
            </a:rPr>
            <a:t>LO FIRMA?</a:t>
          </a:r>
          <a:endParaRPr lang="es-MX" sz="1600" b="1" kern="1200" dirty="0">
            <a:latin typeface="Montserrat Medium" panose="00000600000000000000" pitchFamily="2" charset="0"/>
          </a:endParaRPr>
        </a:p>
      </dsp:txBody>
      <dsp:txXfrm rot="-5400000">
        <a:off x="1" y="2372416"/>
        <a:ext cx="1326229" cy="568384"/>
      </dsp:txXfrm>
    </dsp:sp>
    <dsp:sp modelId="{7CA21E8A-2774-40FA-87B0-CAECA56DD9A3}">
      <dsp:nvSpPr>
        <dsp:cNvPr id="0" name=""/>
        <dsp:cNvSpPr/>
      </dsp:nvSpPr>
      <dsp:spPr>
        <a:xfrm rot="5400000">
          <a:off x="5295712" y="-2260181"/>
          <a:ext cx="1231498" cy="91704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Montserrat Medium" panose="00000600000000000000" pitchFamily="2" charset="0"/>
            </a:rPr>
            <a:t>La SE, por </a:t>
          </a:r>
          <a:r>
            <a:rPr lang="es-ES" sz="1600" kern="1200" dirty="0" smtClean="0">
              <a:latin typeface="Montserrat Medium" panose="00000600000000000000" pitchFamily="2" charset="0"/>
            </a:rPr>
            <a:t>sí </a:t>
          </a:r>
          <a:r>
            <a:rPr lang="es-ES" sz="1600" kern="1200" dirty="0" smtClean="0">
              <a:latin typeface="Montserrat Medium" panose="00000600000000000000" pitchFamily="2" charset="0"/>
            </a:rPr>
            <a:t>o a solicitud de cualquier dependencia competente o interesado, con instituciones oficiales extranjeras e internacionales.</a:t>
          </a:r>
          <a:endParaRPr lang="es-MX" sz="1800" kern="1200" dirty="0">
            <a:latin typeface="Montserrat Medium" panose="00000600000000000000" pitchFamily="2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Montserrat Medium" panose="00000600000000000000" pitchFamily="2" charset="0"/>
            </a:rPr>
            <a:t>Las entidades de acreditación y las personas acreditadas con las instituciones señaladas u otras entidades privadas.</a:t>
          </a:r>
          <a:endParaRPr lang="es-MX" sz="1600" kern="1200" dirty="0">
            <a:latin typeface="Montserrat Medium" panose="00000600000000000000" pitchFamily="2" charset="0"/>
          </a:endParaRPr>
        </a:p>
      </dsp:txBody>
      <dsp:txXfrm rot="-5400000">
        <a:off x="1326230" y="1769418"/>
        <a:ext cx="9110347" cy="1111264"/>
      </dsp:txXfrm>
    </dsp:sp>
    <dsp:sp modelId="{BADCB95E-4642-4CBF-A8F2-2316E4BFC2EC}">
      <dsp:nvSpPr>
        <dsp:cNvPr id="0" name=""/>
        <dsp:cNvSpPr/>
      </dsp:nvSpPr>
      <dsp:spPr>
        <a:xfrm rot="5400000">
          <a:off x="-284192" y="3697091"/>
          <a:ext cx="1894613" cy="1326229"/>
        </a:xfrm>
        <a:prstGeom prst="chevr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Montserrat Medium" panose="00000600000000000000" pitchFamily="2" charset="0"/>
            </a:rPr>
            <a:t>¿QUIÉN </a:t>
          </a:r>
          <a:r>
            <a:rPr lang="es-MX" sz="1600" b="1" kern="1200" dirty="0" smtClean="0">
              <a:latin typeface="Montserrat Medium" panose="00000600000000000000" pitchFamily="2" charset="0"/>
            </a:rPr>
            <a:t>LO APRUEBA?</a:t>
          </a:r>
          <a:endParaRPr lang="es-MX" sz="1600" b="1" kern="1200" dirty="0">
            <a:latin typeface="Montserrat Medium" panose="00000600000000000000" pitchFamily="2" charset="0"/>
          </a:endParaRPr>
        </a:p>
      </dsp:txBody>
      <dsp:txXfrm rot="-5400000">
        <a:off x="1" y="4076014"/>
        <a:ext cx="1326229" cy="568384"/>
      </dsp:txXfrm>
    </dsp:sp>
    <dsp:sp modelId="{37F0DA33-F17B-4A56-9529-61B78BCFC243}">
      <dsp:nvSpPr>
        <dsp:cNvPr id="0" name=""/>
        <dsp:cNvSpPr/>
      </dsp:nvSpPr>
      <dsp:spPr>
        <a:xfrm rot="5400000">
          <a:off x="5295712" y="-556582"/>
          <a:ext cx="1231498" cy="91704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2000" kern="1200" dirty="0">
            <a:latin typeface="Montserrat Medium" panose="00000600000000000000" pitchFamily="2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>
              <a:latin typeface="Montserrat Medium" panose="00000600000000000000" pitchFamily="2" charset="0"/>
            </a:rPr>
            <a:t>El Visto Bueno lo emite la Secretaría de Economía a través de la DGN.</a:t>
          </a:r>
          <a:endParaRPr lang="es-MX" sz="2000" kern="1200" dirty="0">
            <a:latin typeface="Montserrat Medium" panose="00000600000000000000" pitchFamily="2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Montserrat Medium" panose="00000600000000000000" pitchFamily="2" charset="0"/>
            </a:rPr>
            <a:t>La Aprobación lo emite </a:t>
          </a:r>
          <a:r>
            <a:rPr lang="es-ES" sz="1800" kern="1200" dirty="0" smtClean="0">
              <a:latin typeface="Montserrat Medium" panose="00000600000000000000" pitchFamily="2" charset="0"/>
            </a:rPr>
            <a:t>la Dependencia </a:t>
          </a:r>
          <a:r>
            <a:rPr lang="es-ES" sz="1800" kern="1200" dirty="0" smtClean="0">
              <a:latin typeface="Montserrat Medium" panose="00000600000000000000" pitchFamily="2" charset="0"/>
            </a:rPr>
            <a:t>competente que </a:t>
          </a:r>
          <a:r>
            <a:rPr lang="es-ES" sz="1800" kern="1200" dirty="0" smtClean="0">
              <a:latin typeface="Montserrat Medium" panose="00000600000000000000" pitchFamily="2" charset="0"/>
            </a:rPr>
            <a:t>expidió la NOM en </a:t>
          </a:r>
          <a:r>
            <a:rPr lang="es-ES" sz="1800" kern="1200" dirty="0" smtClean="0">
              <a:latin typeface="Montserrat Medium" panose="00000600000000000000" pitchFamily="2" charset="0"/>
            </a:rPr>
            <a:t>cuestión.</a:t>
          </a:r>
          <a:endParaRPr lang="es-MX" sz="1800" kern="1200" dirty="0">
            <a:latin typeface="Montserrat Medium" panose="00000600000000000000" pitchFamily="2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kern="1200" dirty="0">
            <a:latin typeface="Montserrat Medium" panose="00000600000000000000" pitchFamily="2" charset="0"/>
          </a:endParaRPr>
        </a:p>
      </dsp:txBody>
      <dsp:txXfrm rot="-5400000">
        <a:off x="1326230" y="3473017"/>
        <a:ext cx="9110347" cy="11112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8EF946-3A3B-4C46-9992-B92B0283407F}">
      <dsp:nvSpPr>
        <dsp:cNvPr id="0" name=""/>
        <dsp:cNvSpPr/>
      </dsp:nvSpPr>
      <dsp:spPr>
        <a:xfrm>
          <a:off x="1094025" y="2204"/>
          <a:ext cx="6004798" cy="54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500" kern="1200" dirty="0"/>
        </a:p>
      </dsp:txBody>
      <dsp:txXfrm>
        <a:off x="1094025" y="2204"/>
        <a:ext cx="6004798" cy="545890"/>
      </dsp:txXfrm>
    </dsp:sp>
    <dsp:sp modelId="{E41CC75C-2AFF-4DFE-83B1-AE5A89EB1EF8}">
      <dsp:nvSpPr>
        <dsp:cNvPr id="0" name=""/>
        <dsp:cNvSpPr/>
      </dsp:nvSpPr>
      <dsp:spPr>
        <a:xfrm>
          <a:off x="1094025" y="548095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CD76B-2C7B-400D-8E8A-444C8AAC7263}">
      <dsp:nvSpPr>
        <dsp:cNvPr id="0" name=""/>
        <dsp:cNvSpPr/>
      </dsp:nvSpPr>
      <dsp:spPr>
        <a:xfrm>
          <a:off x="1938033" y="548095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135530"/>
            <a:satOff val="5000"/>
            <a:lumOff val="-735"/>
            <a:alphaOff val="0"/>
          </a:schemeClr>
        </a:solidFill>
        <a:ln w="12700" cap="flat" cmpd="sng" algn="ctr">
          <a:solidFill>
            <a:schemeClr val="accent3">
              <a:hueOff val="135530"/>
              <a:satOff val="5000"/>
              <a:lumOff val="-7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D4C24-023D-486A-9EB7-BC6EA1026577}">
      <dsp:nvSpPr>
        <dsp:cNvPr id="0" name=""/>
        <dsp:cNvSpPr/>
      </dsp:nvSpPr>
      <dsp:spPr>
        <a:xfrm>
          <a:off x="2782708" y="548095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271060"/>
            <a:satOff val="10000"/>
            <a:lumOff val="-1471"/>
            <a:alphaOff val="0"/>
          </a:schemeClr>
        </a:solidFill>
        <a:ln w="12700" cap="flat" cmpd="sng" algn="ctr">
          <a:solidFill>
            <a:schemeClr val="accent3">
              <a:hueOff val="271060"/>
              <a:satOff val="10000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FA92E-0DDD-4714-9BBD-9C4B932260C2}">
      <dsp:nvSpPr>
        <dsp:cNvPr id="0" name=""/>
        <dsp:cNvSpPr/>
      </dsp:nvSpPr>
      <dsp:spPr>
        <a:xfrm>
          <a:off x="3626715" y="548095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406590"/>
            <a:satOff val="15000"/>
            <a:lumOff val="-2206"/>
            <a:alphaOff val="0"/>
          </a:schemeClr>
        </a:solidFill>
        <a:ln w="12700" cap="flat" cmpd="sng" algn="ctr">
          <a:solidFill>
            <a:schemeClr val="accent3">
              <a:hueOff val="406590"/>
              <a:satOff val="15000"/>
              <a:lumOff val="-22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43BB0-5532-403D-86E0-E734321FA37D}">
      <dsp:nvSpPr>
        <dsp:cNvPr id="0" name=""/>
        <dsp:cNvSpPr/>
      </dsp:nvSpPr>
      <dsp:spPr>
        <a:xfrm>
          <a:off x="4471390" y="548095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accent3">
              <a:hueOff val="542120"/>
              <a:satOff val="20000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04F512-3CCD-47AA-8282-9C261D1354EC}">
      <dsp:nvSpPr>
        <dsp:cNvPr id="0" name=""/>
        <dsp:cNvSpPr/>
      </dsp:nvSpPr>
      <dsp:spPr>
        <a:xfrm>
          <a:off x="5315398" y="548095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BC9073-9458-4E8B-A522-CA5AE3659EF1}">
      <dsp:nvSpPr>
        <dsp:cNvPr id="0" name=""/>
        <dsp:cNvSpPr/>
      </dsp:nvSpPr>
      <dsp:spPr>
        <a:xfrm>
          <a:off x="6160073" y="548095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813180"/>
            <a:satOff val="30000"/>
            <a:lumOff val="-4412"/>
            <a:alphaOff val="0"/>
          </a:schemeClr>
        </a:solidFill>
        <a:ln w="12700" cap="flat" cmpd="sng" algn="ctr">
          <a:solidFill>
            <a:schemeClr val="accent3">
              <a:hueOff val="813180"/>
              <a:satOff val="30000"/>
              <a:lumOff val="-4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5389B1-C724-46D8-9D3C-1A7602127896}">
      <dsp:nvSpPr>
        <dsp:cNvPr id="0" name=""/>
        <dsp:cNvSpPr/>
      </dsp:nvSpPr>
      <dsp:spPr>
        <a:xfrm>
          <a:off x="1094025" y="659295"/>
          <a:ext cx="6082860" cy="889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Soberana Sans" panose="02000000000000000000" pitchFamily="50" charset="0"/>
            </a:rPr>
            <a:t>I. </a:t>
          </a:r>
          <a:r>
            <a:rPr lang="es-MX" sz="2000" kern="1200" dirty="0" smtClean="0">
              <a:latin typeface="Montserrat Light" panose="00000400000000000000" pitchFamily="2" charset="0"/>
            </a:rPr>
            <a:t>Exista </a:t>
          </a:r>
          <a:r>
            <a:rPr lang="es-MX" sz="2000" kern="1200" dirty="0" smtClean="0">
              <a:latin typeface="Montserrat Light" panose="00000400000000000000" pitchFamily="2" charset="0"/>
            </a:rPr>
            <a:t>reciprocidad.</a:t>
          </a:r>
          <a:endParaRPr lang="es-MX" sz="2000" kern="1200" dirty="0">
            <a:latin typeface="Montserrat Light" panose="00000400000000000000" pitchFamily="2" charset="0"/>
          </a:endParaRPr>
        </a:p>
      </dsp:txBody>
      <dsp:txXfrm>
        <a:off x="1094025" y="659295"/>
        <a:ext cx="6082860" cy="889599"/>
      </dsp:txXfrm>
    </dsp:sp>
    <dsp:sp modelId="{BCCCCAFE-506D-4C93-AAF8-C064DA7098DB}">
      <dsp:nvSpPr>
        <dsp:cNvPr id="0" name=""/>
        <dsp:cNvSpPr/>
      </dsp:nvSpPr>
      <dsp:spPr>
        <a:xfrm>
          <a:off x="1094025" y="1739247"/>
          <a:ext cx="6004798" cy="54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500" kern="1200" dirty="0"/>
        </a:p>
      </dsp:txBody>
      <dsp:txXfrm>
        <a:off x="1094025" y="1739247"/>
        <a:ext cx="6004798" cy="545890"/>
      </dsp:txXfrm>
    </dsp:sp>
    <dsp:sp modelId="{4F1196DC-5002-403A-9A10-89AF1FA4206A}">
      <dsp:nvSpPr>
        <dsp:cNvPr id="0" name=""/>
        <dsp:cNvSpPr/>
      </dsp:nvSpPr>
      <dsp:spPr>
        <a:xfrm>
          <a:off x="1094025" y="2285138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948710"/>
            <a:satOff val="35000"/>
            <a:lumOff val="-5147"/>
            <a:alphaOff val="0"/>
          </a:schemeClr>
        </a:solidFill>
        <a:ln w="12700" cap="flat" cmpd="sng" algn="ctr">
          <a:solidFill>
            <a:schemeClr val="accent3">
              <a:hueOff val="948710"/>
              <a:satOff val="35000"/>
              <a:lumOff val="-51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65800-DFC4-4FE3-B501-F98BCA6AFDE2}">
      <dsp:nvSpPr>
        <dsp:cNvPr id="0" name=""/>
        <dsp:cNvSpPr/>
      </dsp:nvSpPr>
      <dsp:spPr>
        <a:xfrm>
          <a:off x="1938033" y="2285138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accent3">
              <a:hueOff val="1084240"/>
              <a:satOff val="40000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FEF9A-3F42-4963-8679-E856FC0B7C04}">
      <dsp:nvSpPr>
        <dsp:cNvPr id="0" name=""/>
        <dsp:cNvSpPr/>
      </dsp:nvSpPr>
      <dsp:spPr>
        <a:xfrm>
          <a:off x="2782708" y="2285138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1219770"/>
            <a:satOff val="45000"/>
            <a:lumOff val="-6618"/>
            <a:alphaOff val="0"/>
          </a:schemeClr>
        </a:solidFill>
        <a:ln w="12700" cap="flat" cmpd="sng" algn="ctr">
          <a:solidFill>
            <a:schemeClr val="accent3">
              <a:hueOff val="1219770"/>
              <a:satOff val="45000"/>
              <a:lumOff val="-66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82FBF-F7E0-4C51-883B-036350D5409F}">
      <dsp:nvSpPr>
        <dsp:cNvPr id="0" name=""/>
        <dsp:cNvSpPr/>
      </dsp:nvSpPr>
      <dsp:spPr>
        <a:xfrm>
          <a:off x="3626715" y="2285138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66B3C-CEF4-43E5-9792-745A5163118C}">
      <dsp:nvSpPr>
        <dsp:cNvPr id="0" name=""/>
        <dsp:cNvSpPr/>
      </dsp:nvSpPr>
      <dsp:spPr>
        <a:xfrm>
          <a:off x="4471390" y="2285138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1490830"/>
            <a:satOff val="55000"/>
            <a:lumOff val="-8088"/>
            <a:alphaOff val="0"/>
          </a:schemeClr>
        </a:solidFill>
        <a:ln w="12700" cap="flat" cmpd="sng" algn="ctr">
          <a:solidFill>
            <a:schemeClr val="accent3">
              <a:hueOff val="1490830"/>
              <a:satOff val="55000"/>
              <a:lumOff val="-80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2267F7-EC32-452E-9146-27687641EED0}">
      <dsp:nvSpPr>
        <dsp:cNvPr id="0" name=""/>
        <dsp:cNvSpPr/>
      </dsp:nvSpPr>
      <dsp:spPr>
        <a:xfrm>
          <a:off x="5315398" y="2285138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accent3">
              <a:hueOff val="1626359"/>
              <a:satOff val="60000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9C6BBF-5A9F-46AE-81BF-8D2938F8B099}">
      <dsp:nvSpPr>
        <dsp:cNvPr id="0" name=""/>
        <dsp:cNvSpPr/>
      </dsp:nvSpPr>
      <dsp:spPr>
        <a:xfrm>
          <a:off x="6160073" y="2285138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1761889"/>
            <a:satOff val="65000"/>
            <a:lumOff val="-9559"/>
            <a:alphaOff val="0"/>
          </a:schemeClr>
        </a:solidFill>
        <a:ln w="12700" cap="flat" cmpd="sng" algn="ctr">
          <a:solidFill>
            <a:schemeClr val="accent3">
              <a:hueOff val="1761889"/>
              <a:satOff val="65000"/>
              <a:lumOff val="-95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C7E40-6815-467A-9B30-14CD074B734A}">
      <dsp:nvSpPr>
        <dsp:cNvPr id="0" name=""/>
        <dsp:cNvSpPr/>
      </dsp:nvSpPr>
      <dsp:spPr>
        <a:xfrm>
          <a:off x="1094025" y="2396338"/>
          <a:ext cx="6082860" cy="889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Montserrat Light" panose="00000400000000000000" pitchFamily="2" charset="0"/>
            </a:rPr>
            <a:t>II. </a:t>
          </a:r>
          <a:r>
            <a:rPr lang="es-ES" sz="2000" kern="1200" dirty="0" smtClean="0">
              <a:latin typeface="Montserrat Light" panose="00000400000000000000" pitchFamily="2" charset="0"/>
            </a:rPr>
            <a:t>Sean mutuamente satisfactorios para facilitar el comercio de los productos, procesos o servicios nacionales de que se </a:t>
          </a:r>
          <a:r>
            <a:rPr lang="es-ES" sz="2000" kern="1200" dirty="0" smtClean="0">
              <a:latin typeface="Montserrat Light" panose="00000400000000000000" pitchFamily="2" charset="0"/>
            </a:rPr>
            <a:t>trate.</a:t>
          </a:r>
          <a:endParaRPr lang="es-MX" sz="2000" kern="1200" dirty="0">
            <a:latin typeface="Montserrat Light" panose="00000400000000000000" pitchFamily="2" charset="0"/>
          </a:endParaRPr>
        </a:p>
      </dsp:txBody>
      <dsp:txXfrm>
        <a:off x="1094025" y="2396338"/>
        <a:ext cx="6082860" cy="889599"/>
      </dsp:txXfrm>
    </dsp:sp>
    <dsp:sp modelId="{F721121E-F0B8-4643-851B-C5DEC5E42155}">
      <dsp:nvSpPr>
        <dsp:cNvPr id="0" name=""/>
        <dsp:cNvSpPr/>
      </dsp:nvSpPr>
      <dsp:spPr>
        <a:xfrm>
          <a:off x="1094025" y="3476290"/>
          <a:ext cx="6004798" cy="54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500" kern="1200" dirty="0"/>
        </a:p>
      </dsp:txBody>
      <dsp:txXfrm>
        <a:off x="1094025" y="3476290"/>
        <a:ext cx="6004798" cy="545890"/>
      </dsp:txXfrm>
    </dsp:sp>
    <dsp:sp modelId="{DF468D5D-53AA-4932-8E23-AEDEDEADE58B}">
      <dsp:nvSpPr>
        <dsp:cNvPr id="0" name=""/>
        <dsp:cNvSpPr/>
      </dsp:nvSpPr>
      <dsp:spPr>
        <a:xfrm>
          <a:off x="1094025" y="4022181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1897419"/>
            <a:satOff val="70000"/>
            <a:lumOff val="-10294"/>
            <a:alphaOff val="0"/>
          </a:schemeClr>
        </a:solidFill>
        <a:ln w="12700" cap="flat" cmpd="sng" algn="ctr">
          <a:solidFill>
            <a:schemeClr val="accent3">
              <a:hueOff val="1897419"/>
              <a:satOff val="70000"/>
              <a:lumOff val="-1029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DA9BC-9945-4638-8CF4-E9843E65A565}">
      <dsp:nvSpPr>
        <dsp:cNvPr id="0" name=""/>
        <dsp:cNvSpPr/>
      </dsp:nvSpPr>
      <dsp:spPr>
        <a:xfrm>
          <a:off x="1938033" y="4022181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12D23-4FC5-4A33-9174-CABAF241DF4A}">
      <dsp:nvSpPr>
        <dsp:cNvPr id="0" name=""/>
        <dsp:cNvSpPr/>
      </dsp:nvSpPr>
      <dsp:spPr>
        <a:xfrm>
          <a:off x="2782708" y="4022181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accent3">
              <a:hueOff val="2168479"/>
              <a:satOff val="80000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C9DAD-6804-47F9-9E0C-CB35D31B07F6}">
      <dsp:nvSpPr>
        <dsp:cNvPr id="0" name=""/>
        <dsp:cNvSpPr/>
      </dsp:nvSpPr>
      <dsp:spPr>
        <a:xfrm>
          <a:off x="3626715" y="4022181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2304009"/>
            <a:satOff val="85000"/>
            <a:lumOff val="-12500"/>
            <a:alphaOff val="0"/>
          </a:schemeClr>
        </a:solidFill>
        <a:ln w="12700" cap="flat" cmpd="sng" algn="ctr">
          <a:solidFill>
            <a:schemeClr val="accent3">
              <a:hueOff val="2304009"/>
              <a:satOff val="85000"/>
              <a:lumOff val="-125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E525C-FC75-4E09-9B2B-C550412DD9E7}">
      <dsp:nvSpPr>
        <dsp:cNvPr id="0" name=""/>
        <dsp:cNvSpPr/>
      </dsp:nvSpPr>
      <dsp:spPr>
        <a:xfrm>
          <a:off x="4471390" y="4022181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2439539"/>
            <a:satOff val="90000"/>
            <a:lumOff val="-13235"/>
            <a:alphaOff val="0"/>
          </a:schemeClr>
        </a:solidFill>
        <a:ln w="12700" cap="flat" cmpd="sng" algn="ctr">
          <a:solidFill>
            <a:schemeClr val="accent3">
              <a:hueOff val="2439539"/>
              <a:satOff val="90000"/>
              <a:lumOff val="-132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F849BD-C10A-474F-9E4A-9CF323A8C521}">
      <dsp:nvSpPr>
        <dsp:cNvPr id="0" name=""/>
        <dsp:cNvSpPr/>
      </dsp:nvSpPr>
      <dsp:spPr>
        <a:xfrm>
          <a:off x="5315398" y="4022181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2575069"/>
            <a:satOff val="95000"/>
            <a:lumOff val="-13971"/>
            <a:alphaOff val="0"/>
          </a:schemeClr>
        </a:solidFill>
        <a:ln w="12700" cap="flat" cmpd="sng" algn="ctr">
          <a:solidFill>
            <a:schemeClr val="accent3">
              <a:hueOff val="2575069"/>
              <a:satOff val="95000"/>
              <a:lumOff val="-139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BE49C-03E2-45E6-A554-1E6DEAA1DB9A}">
      <dsp:nvSpPr>
        <dsp:cNvPr id="0" name=""/>
        <dsp:cNvSpPr/>
      </dsp:nvSpPr>
      <dsp:spPr>
        <a:xfrm>
          <a:off x="6160073" y="4022181"/>
          <a:ext cx="1405122" cy="1111999"/>
        </a:xfrm>
        <a:prstGeom prst="chevron">
          <a:avLst>
            <a:gd name="adj" fmla="val 7061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6B2087-A115-437F-8A35-17B68F5979AD}">
      <dsp:nvSpPr>
        <dsp:cNvPr id="0" name=""/>
        <dsp:cNvSpPr/>
      </dsp:nvSpPr>
      <dsp:spPr>
        <a:xfrm>
          <a:off x="1094025" y="4133381"/>
          <a:ext cx="6082860" cy="889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Montserrat Light" panose="00000400000000000000" pitchFamily="2" charset="0"/>
            </a:rPr>
            <a:t>III. </a:t>
          </a:r>
          <a:r>
            <a:rPr lang="es-ES" sz="2000" kern="1200" dirty="0" smtClean="0">
              <a:latin typeface="Montserrat Light" panose="00000400000000000000" pitchFamily="2" charset="0"/>
            </a:rPr>
            <a:t>Se </a:t>
          </a:r>
          <a:r>
            <a:rPr lang="es-ES" sz="2000" kern="1200" dirty="0" smtClean="0">
              <a:latin typeface="Montserrat Light" panose="00000400000000000000" pitchFamily="2" charset="0"/>
            </a:rPr>
            <a:t>concierten </a:t>
          </a:r>
          <a:r>
            <a:rPr lang="es-ES" sz="2000" kern="1200" dirty="0" smtClean="0">
              <a:latin typeface="Montserrat Light" panose="00000400000000000000" pitchFamily="2" charset="0"/>
            </a:rPr>
            <a:t>preferentemente entre instituciones y entidades de la misma naturaleza.</a:t>
          </a:r>
          <a:endParaRPr lang="es-MX" sz="1700" kern="1200" dirty="0">
            <a:latin typeface="Montserrat Light" panose="00000400000000000000" pitchFamily="2" charset="0"/>
          </a:endParaRPr>
        </a:p>
      </dsp:txBody>
      <dsp:txXfrm>
        <a:off x="1094025" y="4133381"/>
        <a:ext cx="6082860" cy="889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latin typeface="Montserrat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620480" y="6139767"/>
            <a:ext cx="4294414" cy="86860"/>
          </a:xfrm>
          <a:prstGeom prst="rect">
            <a:avLst/>
          </a:prstGeom>
          <a:gradFill flip="none" rotWithShape="1">
            <a:gsLst>
              <a:gs pos="0">
                <a:srgbClr val="B38E5D">
                  <a:tint val="66000"/>
                  <a:satMod val="160000"/>
                </a:srgbClr>
              </a:gs>
              <a:gs pos="50000">
                <a:srgbClr val="B38E5D">
                  <a:tint val="44500"/>
                  <a:satMod val="160000"/>
                </a:srgbClr>
              </a:gs>
              <a:gs pos="100000">
                <a:srgbClr val="B38E5D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026728" y="6112327"/>
            <a:ext cx="4294414" cy="103415"/>
          </a:xfrm>
          <a:prstGeom prst="rect">
            <a:avLst/>
          </a:prstGeom>
          <a:gradFill flip="none" rotWithShape="1">
            <a:gsLst>
              <a:gs pos="0">
                <a:srgbClr val="B38E5D">
                  <a:tint val="66000"/>
                  <a:satMod val="160000"/>
                </a:srgbClr>
              </a:gs>
              <a:gs pos="50000">
                <a:srgbClr val="B38E5D">
                  <a:tint val="44500"/>
                  <a:satMod val="160000"/>
                </a:srgbClr>
              </a:gs>
              <a:gs pos="100000">
                <a:srgbClr val="B38E5D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748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1325563"/>
          </a:xfrm>
        </p:spPr>
        <p:txBody>
          <a:bodyPr>
            <a:normAutofit/>
          </a:bodyPr>
          <a:lstStyle>
            <a:lvl1pPr>
              <a:defRPr sz="40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Montserrat" panose="00000500000000000000" pitchFamily="2" charset="0"/>
              </a:defRPr>
            </a:lvl1pPr>
            <a:lvl2pPr>
              <a:defRPr>
                <a:latin typeface="Montserrat" panose="00000500000000000000" pitchFamily="2" charset="0"/>
              </a:defRPr>
            </a:lvl2pPr>
            <a:lvl3pPr>
              <a:defRPr>
                <a:latin typeface="Montserrat" panose="00000500000000000000" pitchFamily="2" charset="0"/>
              </a:defRPr>
            </a:lvl3pPr>
            <a:lvl4pPr>
              <a:defRPr>
                <a:latin typeface="Montserrat" panose="00000500000000000000" pitchFamily="2" charset="0"/>
              </a:defRPr>
            </a:lvl4pPr>
            <a:lvl5pPr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0" y="365125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44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3633788"/>
          </a:xfrm>
        </p:spPr>
        <p:txBody>
          <a:bodyPr vert="eaVert">
            <a:noAutofit/>
          </a:bodyPr>
          <a:lstStyle>
            <a:lvl1pPr>
              <a:defRPr sz="36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Montserrat" panose="00000500000000000000" pitchFamily="2" charset="0"/>
              </a:defRPr>
            </a:lvl1pPr>
            <a:lvl2pPr>
              <a:defRPr>
                <a:latin typeface="Montserrat" panose="00000500000000000000" pitchFamily="2" charset="0"/>
              </a:defRPr>
            </a:lvl2pPr>
            <a:lvl3pPr>
              <a:defRPr>
                <a:latin typeface="Montserrat" panose="00000500000000000000" pitchFamily="2" charset="0"/>
              </a:defRPr>
            </a:lvl3pPr>
            <a:lvl4pPr>
              <a:defRPr>
                <a:latin typeface="Montserrat" panose="00000500000000000000" pitchFamily="2" charset="0"/>
              </a:defRPr>
            </a:lvl4pPr>
            <a:lvl5pPr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770745" y="4593908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556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399" cy="1325563"/>
          </a:xfrm>
        </p:spPr>
        <p:txBody>
          <a:bodyPr>
            <a:normAutofit/>
          </a:bodyPr>
          <a:lstStyle>
            <a:lvl1pPr>
              <a:defRPr sz="40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  <a:lvl2pPr>
              <a:defRPr>
                <a:latin typeface="Montserrat" panose="00000500000000000000" pitchFamily="2" charset="0"/>
              </a:defRPr>
            </a:lvl2pPr>
            <a:lvl3pPr>
              <a:defRPr>
                <a:latin typeface="Montserrat" panose="00000500000000000000" pitchFamily="2" charset="0"/>
              </a:defRPr>
            </a:lvl3pPr>
            <a:lvl4pPr>
              <a:defRPr>
                <a:latin typeface="Montserrat" panose="00000500000000000000" pitchFamily="2" charset="0"/>
              </a:defRPr>
            </a:lvl4pPr>
            <a:lvl5pPr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0" y="365125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08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2285997"/>
            <a:ext cx="10515600" cy="1971674"/>
          </a:xfrm>
        </p:spPr>
        <p:txBody>
          <a:bodyPr anchor="b">
            <a:normAutofit/>
          </a:bodyPr>
          <a:lstStyle>
            <a:lvl1pPr>
              <a:defRPr sz="54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28465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6242A"/>
                </a:solidFill>
                <a:latin typeface="Montserrat" panose="000005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400" y="318771"/>
            <a:ext cx="2178050" cy="988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751112" y="6107109"/>
            <a:ext cx="4294414" cy="86860"/>
          </a:xfrm>
          <a:prstGeom prst="rect">
            <a:avLst/>
          </a:prstGeom>
          <a:gradFill flip="none" rotWithShape="1">
            <a:gsLst>
              <a:gs pos="0">
                <a:srgbClr val="B38E5D">
                  <a:tint val="66000"/>
                  <a:satMod val="160000"/>
                </a:srgbClr>
              </a:gs>
              <a:gs pos="50000">
                <a:srgbClr val="B38E5D">
                  <a:tint val="44500"/>
                  <a:satMod val="160000"/>
                </a:srgbClr>
              </a:gs>
              <a:gs pos="100000">
                <a:srgbClr val="B38E5D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157360" y="6079669"/>
            <a:ext cx="4294414" cy="103415"/>
          </a:xfrm>
          <a:prstGeom prst="rect">
            <a:avLst/>
          </a:prstGeom>
          <a:gradFill flip="none" rotWithShape="1">
            <a:gsLst>
              <a:gs pos="0">
                <a:srgbClr val="B38E5D">
                  <a:tint val="66000"/>
                  <a:satMod val="160000"/>
                </a:srgbClr>
              </a:gs>
              <a:gs pos="50000">
                <a:srgbClr val="B38E5D">
                  <a:tint val="44500"/>
                  <a:satMod val="160000"/>
                </a:srgbClr>
              </a:gs>
              <a:gs pos="100000">
                <a:srgbClr val="B38E5D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563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1325563"/>
          </a:xfrm>
        </p:spPr>
        <p:txBody>
          <a:bodyPr>
            <a:normAutofit/>
          </a:bodyPr>
          <a:lstStyle>
            <a:lvl1pPr>
              <a:defRPr sz="40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  <a:lvl2pPr>
              <a:defRPr>
                <a:latin typeface="Montserrat" panose="00000500000000000000" pitchFamily="2" charset="0"/>
              </a:defRPr>
            </a:lvl2pPr>
            <a:lvl3pPr>
              <a:defRPr>
                <a:latin typeface="Montserrat" panose="00000500000000000000" pitchFamily="2" charset="0"/>
              </a:defRPr>
            </a:lvl3pPr>
            <a:lvl4pPr>
              <a:defRPr>
                <a:latin typeface="Montserrat" panose="00000500000000000000" pitchFamily="2" charset="0"/>
              </a:defRPr>
            </a:lvl4pPr>
            <a:lvl5pPr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  <a:lvl2pPr>
              <a:defRPr>
                <a:latin typeface="Montserrat" panose="00000500000000000000" pitchFamily="2" charset="0"/>
              </a:defRPr>
            </a:lvl2pPr>
            <a:lvl3pPr>
              <a:defRPr>
                <a:latin typeface="Montserrat" panose="00000500000000000000" pitchFamily="2" charset="0"/>
              </a:defRPr>
            </a:lvl3pPr>
            <a:lvl4pPr>
              <a:defRPr>
                <a:latin typeface="Montserrat" panose="00000500000000000000" pitchFamily="2" charset="0"/>
              </a:defRPr>
            </a:lvl4pPr>
            <a:lvl5pPr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8" name="Imagen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0" y="365125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014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7770812" cy="1325563"/>
          </a:xfrm>
        </p:spPr>
        <p:txBody>
          <a:bodyPr>
            <a:normAutofit/>
          </a:bodyPr>
          <a:lstStyle>
            <a:lvl1pPr>
              <a:defRPr sz="40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  <a:lvl2pPr>
              <a:defRPr>
                <a:latin typeface="Montserrat" panose="00000500000000000000" pitchFamily="2" charset="0"/>
              </a:defRPr>
            </a:lvl2pPr>
            <a:lvl3pPr>
              <a:defRPr>
                <a:latin typeface="Montserrat" panose="00000500000000000000" pitchFamily="2" charset="0"/>
              </a:defRPr>
            </a:lvl3pPr>
            <a:lvl4pPr>
              <a:defRPr>
                <a:latin typeface="Montserrat" panose="00000500000000000000" pitchFamily="2" charset="0"/>
              </a:defRPr>
            </a:lvl4pPr>
            <a:lvl5pPr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  <a:lvl2pPr>
              <a:defRPr>
                <a:latin typeface="Montserrat" panose="00000500000000000000" pitchFamily="2" charset="0"/>
              </a:defRPr>
            </a:lvl2pPr>
            <a:lvl3pPr>
              <a:defRPr>
                <a:latin typeface="Montserrat" panose="00000500000000000000" pitchFamily="2" charset="0"/>
              </a:defRPr>
            </a:lvl3pPr>
            <a:lvl4pPr>
              <a:defRPr>
                <a:latin typeface="Montserrat" panose="00000500000000000000" pitchFamily="2" charset="0"/>
              </a:defRPr>
            </a:lvl4pPr>
            <a:lvl5pPr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10" name="Imagen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0" y="365125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262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1325563"/>
          </a:xfrm>
        </p:spPr>
        <p:txBody>
          <a:bodyPr>
            <a:normAutofit/>
          </a:bodyPr>
          <a:lstStyle>
            <a:lvl1pPr>
              <a:defRPr sz="40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6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0" y="365125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23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0" y="365125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110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1603168"/>
            <a:ext cx="6172200" cy="4257881"/>
          </a:xfrm>
        </p:spPr>
        <p:txBody>
          <a:bodyPr/>
          <a:lstStyle>
            <a:lvl1pPr>
              <a:defRPr sz="3200">
                <a:latin typeface="Montserrat" panose="00000500000000000000" pitchFamily="2" charset="0"/>
              </a:defRPr>
            </a:lvl1pPr>
            <a:lvl2pPr>
              <a:defRPr sz="2800">
                <a:latin typeface="Montserrat" panose="00000500000000000000" pitchFamily="2" charset="0"/>
              </a:defRPr>
            </a:lvl2pPr>
            <a:lvl3pPr>
              <a:defRPr sz="2400">
                <a:latin typeface="Montserrat" panose="00000500000000000000" pitchFamily="2" charset="0"/>
              </a:defRPr>
            </a:lvl3pPr>
            <a:lvl4pPr>
              <a:defRPr sz="2000">
                <a:latin typeface="Montserrat" panose="00000500000000000000" pitchFamily="2" charset="0"/>
              </a:defRPr>
            </a:lvl4pPr>
            <a:lvl5pPr>
              <a:defRPr sz="2000">
                <a:latin typeface="Montserrat" panose="000005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Montserrat" panose="000005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8" name="Imagen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0" y="365125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Montserrat ExtraBold" panose="00000900000000000000" pitchFamily="2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1531917"/>
            <a:ext cx="6172200" cy="4329133"/>
          </a:xfrm>
        </p:spPr>
        <p:txBody>
          <a:bodyPr/>
          <a:lstStyle>
            <a:lvl1pPr marL="0" indent="0">
              <a:buNone/>
              <a:defRPr sz="3200">
                <a:latin typeface="Montserrat" panose="000005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Montserrat" panose="00000500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pic>
        <p:nvPicPr>
          <p:cNvPr id="8" name="Imagen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0" y="365125"/>
            <a:ext cx="2178050" cy="988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768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B38E5D"/>
                </a:solidFill>
                <a:latin typeface="Montserrat" panose="000005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E7B6E5-7DB3-4CC4-BFA6-EF378ACF9EA0}" type="datetimeFigureOut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12/03/2019</a:t>
            </a:fld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B38E5D"/>
                </a:solidFill>
                <a:latin typeface="Montserrat" panose="00000500000000000000" pitchFamily="2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B38E5D"/>
                </a:solidFill>
                <a:latin typeface="Montserrat" panose="00000500000000000000" pitchFamily="2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43E86-E29C-46D7-8794-CDEAFE37BD40}" type="slidenum">
              <a:rPr kumimoji="0" lang="es-MX" sz="1200" b="1" i="0" u="none" strike="noStrike" kern="1200" cap="none" spc="0" normalizeH="0" baseline="0" noProof="0" smtClean="0">
                <a:ln>
                  <a:noFill/>
                </a:ln>
                <a:solidFill>
                  <a:srgbClr val="B38E5D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MX" sz="1200" b="1" i="0" u="none" strike="noStrike" kern="1200" cap="none" spc="0" normalizeH="0" baseline="0" noProof="0">
              <a:ln>
                <a:noFill/>
              </a:ln>
              <a:solidFill>
                <a:srgbClr val="B38E5D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27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4E232E"/>
          </a:solidFill>
          <a:latin typeface="Montserrat ExtraBold" panose="000009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6242A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6242A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6242A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6242A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6242A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onica.mostalac@economia.gob.m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358" y="2187591"/>
            <a:ext cx="9544207" cy="145272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5400" b="1" dirty="0" smtClean="0">
                <a:latin typeface="Montserrat Light" panose="00000400000000000000" pitchFamily="2" charset="0"/>
              </a:rPr>
              <a:t/>
            </a:r>
            <a:br>
              <a:rPr lang="es-MX" sz="5400" b="1" dirty="0" smtClean="0">
                <a:latin typeface="Montserrat Light" panose="00000400000000000000" pitchFamily="2" charset="0"/>
              </a:rPr>
            </a:br>
            <a:r>
              <a:rPr lang="es-MX" sz="5400" b="1" dirty="0">
                <a:latin typeface="Montserrat Light" panose="00000400000000000000" pitchFamily="2" charset="0"/>
              </a:rPr>
              <a:t/>
            </a:r>
            <a:br>
              <a:rPr lang="es-MX" sz="5400" b="1" dirty="0">
                <a:latin typeface="Montserrat Light" panose="00000400000000000000" pitchFamily="2" charset="0"/>
              </a:rPr>
            </a:br>
            <a:r>
              <a:rPr lang="es-MX" sz="5400" b="1" dirty="0">
                <a:latin typeface="Montserrat Light" panose="00000400000000000000" pitchFamily="2" charset="0"/>
              </a:rPr>
              <a:t/>
            </a:r>
            <a:br>
              <a:rPr lang="es-MX" sz="5400" b="1" dirty="0">
                <a:latin typeface="Montserrat Light" panose="00000400000000000000" pitchFamily="2" charset="0"/>
              </a:rPr>
            </a:br>
            <a:endParaRPr lang="es-MX" sz="5400" b="1" dirty="0">
              <a:solidFill>
                <a:schemeClr val="bg1">
                  <a:lumMod val="50000"/>
                </a:schemeClr>
              </a:solidFill>
              <a:latin typeface="Montserrat Light" panose="00000400000000000000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42810" y="5308864"/>
            <a:ext cx="3425781" cy="513431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latin typeface="Montserrat Light" panose="00000400000000000000" pitchFamily="2" charset="0"/>
              </a:rPr>
              <a:t>05 de marzo de 2019</a:t>
            </a:r>
            <a:endParaRPr lang="es-MX" sz="2400" b="1" dirty="0">
              <a:latin typeface="Montserrat Light" panose="00000400000000000000" pitchFamily="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047" y="2339439"/>
            <a:ext cx="10416855" cy="1911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1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397829" y="108858"/>
            <a:ext cx="3701142" cy="955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3731" y="1364515"/>
            <a:ext cx="10289440" cy="175432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Secretaría de Economía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Dirección General de Normas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688771" y="3494314"/>
            <a:ext cx="68035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Lic. Mónica Paola Mostalac Cecilia.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Directora de Normalización de Mercado Doméstico, Mejora y Servicios.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m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onica.mostalac@economia.gob.mx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5229 6100 Ext.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43229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968" y="226618"/>
            <a:ext cx="5593689" cy="908465"/>
          </a:xfrm>
        </p:spPr>
        <p:txBody>
          <a:bodyPr>
            <a:normAutofit/>
          </a:bodyPr>
          <a:lstStyle/>
          <a:p>
            <a:r>
              <a:rPr lang="es-MX" sz="4400" dirty="0">
                <a:latin typeface="Montserrat Light" panose="00000400000000000000" pitchFamily="2" charset="0"/>
              </a:rPr>
              <a:t>MARCO JURÍDICO</a:t>
            </a:r>
            <a:endParaRPr lang="es-MX" sz="4400" dirty="0">
              <a:latin typeface="Montserrat Light" panose="00000400000000000000" pitchFamily="2" charset="0"/>
            </a:endParaRPr>
          </a:p>
        </p:txBody>
      </p:sp>
      <p:graphicFrame>
        <p:nvGraphicFramePr>
          <p:cNvPr id="6" name="Diagrama 5"/>
          <p:cNvGraphicFramePr/>
          <p:nvPr>
            <p:extLst/>
          </p:nvPr>
        </p:nvGraphicFramePr>
        <p:xfrm>
          <a:off x="5451022" y="1397017"/>
          <a:ext cx="5955030" cy="4354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55470" y="2323921"/>
            <a:ext cx="2626179" cy="250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Marcador de contenido 1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796245" y="1305297"/>
          <a:ext cx="10496694" cy="531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193972" y="6055730"/>
            <a:ext cx="43993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LEY FEDERAL SOBRE METROLOGÍA Y NORMALIZACIÓN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Art.87-A</a:t>
            </a:r>
          </a:p>
        </p:txBody>
      </p:sp>
    </p:spTree>
    <p:extLst>
      <p:ext uri="{BB962C8B-B14F-4D97-AF65-F5344CB8AC3E}">
        <p14:creationId xmlns:p14="http://schemas.microsoft.com/office/powerpoint/2010/main" val="63741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707" y="2040853"/>
            <a:ext cx="10515600" cy="1971674"/>
          </a:xfrm>
        </p:spPr>
        <p:txBody>
          <a:bodyPr anchor="ctr">
            <a:normAutofit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sz="4400" dirty="0" smtClean="0">
                <a:latin typeface="Montserrat Light" panose="00000400000000000000" pitchFamily="2" charset="0"/>
              </a:rPr>
              <a:t>PRINCIPIOS</a:t>
            </a:r>
            <a:r>
              <a:rPr lang="es-MX" sz="4400" dirty="0" smtClean="0">
                <a:latin typeface="Montserrat Light" panose="00000400000000000000" pitchFamily="2" charset="0"/>
              </a:rPr>
              <a:t/>
            </a:r>
            <a:br>
              <a:rPr lang="es-MX" sz="4400" dirty="0" smtClean="0">
                <a:latin typeface="Montserrat Light" panose="00000400000000000000" pitchFamily="2" charset="0"/>
              </a:rPr>
            </a:br>
            <a:endParaRPr lang="es-MX" sz="2400" dirty="0">
              <a:latin typeface="Montserrat Light" panose="00000400000000000000" pitchFamily="2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397829" y="108858"/>
            <a:ext cx="3701142" cy="955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Diagrama 2"/>
          <p:cNvGraphicFramePr/>
          <p:nvPr>
            <p:extLst/>
          </p:nvPr>
        </p:nvGraphicFramePr>
        <p:xfrm>
          <a:off x="2683692" y="586641"/>
          <a:ext cx="8659222" cy="5136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ángulo 3"/>
          <p:cNvSpPr/>
          <p:nvPr/>
        </p:nvSpPr>
        <p:spPr>
          <a:xfrm>
            <a:off x="7402286" y="6237791"/>
            <a:ext cx="4680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LEY FEDERAL SOBRE METROLOGÍA Y </a:t>
            </a:r>
            <a:r>
              <a:rPr kumimoji="0" lang="es-MX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NORMALIZACIÓN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Art. 87- B</a:t>
            </a:r>
            <a:endParaRPr kumimoji="0" lang="es-MX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08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7055" y="492518"/>
            <a:ext cx="10515600" cy="759320"/>
          </a:xfrm>
        </p:spPr>
        <p:txBody>
          <a:bodyPr>
            <a:normAutofit/>
          </a:bodyPr>
          <a:lstStyle/>
          <a:p>
            <a:r>
              <a:rPr lang="es-MX" sz="4400" dirty="0" smtClean="0">
                <a:latin typeface="Montserrat Light" panose="00000400000000000000" pitchFamily="2" charset="0"/>
              </a:rPr>
              <a:t>PROCEDIMIENTO</a:t>
            </a:r>
            <a:endParaRPr lang="es-MX" sz="4400" dirty="0">
              <a:latin typeface="Montserrat Light" panose="00000400000000000000" pitchFamily="2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18044" y="2406412"/>
            <a:ext cx="1621971" cy="147732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 ante DGN escrito libre con la intensión de firma del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ARM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656115" y="2267913"/>
            <a:ext cx="1741714" cy="175432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DGN revisa el cumplimiento de los requisitos establecidos en LFMN y su Reglamento 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5323114" y="2326610"/>
            <a:ext cx="1447800" cy="3693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cumple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803072" y="4718413"/>
            <a:ext cx="1447800" cy="3693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cumple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5029200" y="3753419"/>
            <a:ext cx="2438399" cy="2308324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DGN emite requerimiento de información.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caso de no cumplimentar el requerimiento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desecha  por improcedente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8245927" y="1690774"/>
            <a:ext cx="3331029" cy="25853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La  DGN emite Visto Bueno y Aprobación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En caso de que la NOM o NMX  fue emitida por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otra Dependencia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remite para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 Aprobación.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En </a:t>
            </a: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caso de ser positivo, regresa a DGN el ARM para su Visto Bueno y  notificación al particular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9547693" y="4957352"/>
            <a:ext cx="1710494" cy="92333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publica un extracto del ARM en el 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DOF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3" name="Conector angular 22"/>
          <p:cNvCxnSpPr>
            <a:stCxn id="17" idx="3"/>
            <a:endCxn id="18" idx="1"/>
          </p:cNvCxnSpPr>
          <p:nvPr/>
        </p:nvCxnSpPr>
        <p:spPr>
          <a:xfrm flipV="1">
            <a:off x="4397829" y="2511276"/>
            <a:ext cx="925285" cy="633800"/>
          </a:xfrm>
          <a:prstGeom prst="bentConnector3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18" idx="3"/>
            <a:endCxn id="21" idx="1"/>
          </p:cNvCxnSpPr>
          <p:nvPr/>
        </p:nvCxnSpPr>
        <p:spPr>
          <a:xfrm>
            <a:off x="6770914" y="2511276"/>
            <a:ext cx="1475013" cy="472160"/>
          </a:xfrm>
          <a:prstGeom prst="bentConnector3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>
            <a:stCxn id="21" idx="2"/>
            <a:endCxn id="22" idx="0"/>
          </p:cNvCxnSpPr>
          <p:nvPr/>
        </p:nvCxnSpPr>
        <p:spPr>
          <a:xfrm rot="16200000" flipH="1">
            <a:off x="9816564" y="4370975"/>
            <a:ext cx="681255" cy="491498"/>
          </a:xfrm>
          <a:prstGeom prst="bentConnector3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16" idx="3"/>
            <a:endCxn id="17" idx="1"/>
          </p:cNvCxnSpPr>
          <p:nvPr/>
        </p:nvCxnSpPr>
        <p:spPr>
          <a:xfrm>
            <a:off x="1940015" y="3145076"/>
            <a:ext cx="7161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17" idx="2"/>
            <a:endCxn id="19" idx="0"/>
          </p:cNvCxnSpPr>
          <p:nvPr/>
        </p:nvCxnSpPr>
        <p:spPr>
          <a:xfrm>
            <a:off x="3526972" y="4022239"/>
            <a:ext cx="0" cy="69617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20" idx="2"/>
            <a:endCxn id="16" idx="2"/>
          </p:cNvCxnSpPr>
          <p:nvPr/>
        </p:nvCxnSpPr>
        <p:spPr>
          <a:xfrm rot="5400000" flipH="1">
            <a:off x="2599713" y="2413057"/>
            <a:ext cx="2178003" cy="5119370"/>
          </a:xfrm>
          <a:prstGeom prst="bentConnector3">
            <a:avLst>
              <a:gd name="adj1" fmla="val -10496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19" idx="3"/>
            <a:endCxn id="20" idx="1"/>
          </p:cNvCxnSpPr>
          <p:nvPr/>
        </p:nvCxnSpPr>
        <p:spPr>
          <a:xfrm>
            <a:off x="4250872" y="4903079"/>
            <a:ext cx="778328" cy="450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263981" y="1911589"/>
            <a:ext cx="468085" cy="4544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149567" y="1981920"/>
            <a:ext cx="468085" cy="4544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5089071" y="1760311"/>
            <a:ext cx="468085" cy="4544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352957" y="4198821"/>
            <a:ext cx="468085" cy="4544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7560490" y="1507292"/>
            <a:ext cx="468085" cy="4544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4615181" y="3277044"/>
            <a:ext cx="468085" cy="4544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8950778" y="4714332"/>
            <a:ext cx="468085" cy="4544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Conector angular 36"/>
          <p:cNvCxnSpPr>
            <a:stCxn id="20" idx="0"/>
            <a:endCxn id="21" idx="1"/>
          </p:cNvCxnSpPr>
          <p:nvPr/>
        </p:nvCxnSpPr>
        <p:spPr>
          <a:xfrm rot="5400000" flipH="1" flipV="1">
            <a:off x="6862172" y="2369665"/>
            <a:ext cx="769983" cy="1997527"/>
          </a:xfrm>
          <a:prstGeom prst="bent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/>
          <p:cNvSpPr txBox="1"/>
          <p:nvPr/>
        </p:nvSpPr>
        <p:spPr>
          <a:xfrm>
            <a:off x="3042310" y="5557169"/>
            <a:ext cx="468085" cy="357545"/>
          </a:xfrm>
          <a:prstGeom prst="roundRect">
            <a:avLst/>
          </a:prstGeom>
          <a:noFill/>
          <a:ln w="38100">
            <a:solidFill>
              <a:srgbClr val="EE0CD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7195275" y="3079263"/>
            <a:ext cx="468085" cy="357545"/>
          </a:xfrm>
          <a:prstGeom prst="roundRect">
            <a:avLst/>
          </a:prstGeom>
          <a:noFill/>
          <a:ln w="38100">
            <a:solidFill>
              <a:srgbClr val="EE0CD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48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044" y="242750"/>
            <a:ext cx="5288275" cy="759320"/>
          </a:xfrm>
        </p:spPr>
        <p:txBody>
          <a:bodyPr>
            <a:noAutofit/>
          </a:bodyPr>
          <a:lstStyle/>
          <a:p>
            <a:r>
              <a:rPr lang="es-MX" sz="4400" dirty="0" smtClean="0">
                <a:latin typeface="Montserrat Light" panose="00000400000000000000" pitchFamily="2" charset="0"/>
              </a:rPr>
              <a:t>PROCEDIMIENTO</a:t>
            </a:r>
            <a:endParaRPr lang="es-MX" sz="4400" dirty="0">
              <a:latin typeface="Montserrat Light" panose="00000400000000000000" pitchFamily="2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7893908" y="1423233"/>
            <a:ext cx="468085" cy="454432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endParaRPr kumimoji="0" lang="es-MX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334461" y="1423233"/>
            <a:ext cx="11458298" cy="4487146"/>
            <a:chOff x="285298" y="1760311"/>
            <a:chExt cx="11458298" cy="4487146"/>
          </a:xfrm>
        </p:grpSpPr>
        <p:sp>
          <p:nvSpPr>
            <p:cNvPr id="16" name="CuadroTexto 15"/>
            <p:cNvSpPr txBox="1"/>
            <p:nvPr/>
          </p:nvSpPr>
          <p:spPr>
            <a:xfrm>
              <a:off x="318044" y="2406412"/>
              <a:ext cx="1621971" cy="1169551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Presenta ante DGN escrito libre con la intensión de firma del </a:t>
              </a: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ARM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2656115" y="2267913"/>
              <a:ext cx="1741714" cy="1384995"/>
            </a:xfrm>
            <a:prstGeom prst="rect">
              <a:avLst/>
            </a:prstGeom>
            <a:noFill/>
            <a:ln w="571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La DGN revisa el cumplimiento de los requisitos establecidos en LFMN y su Reglamento </a:t>
              </a:r>
            </a:p>
          </p:txBody>
        </p:sp>
        <p:sp>
          <p:nvSpPr>
            <p:cNvPr id="18" name="CuadroTexto 17"/>
            <p:cNvSpPr txBox="1"/>
            <p:nvPr/>
          </p:nvSpPr>
          <p:spPr>
            <a:xfrm>
              <a:off x="5323114" y="2326610"/>
              <a:ext cx="1447800" cy="30777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Si </a:t>
              </a: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cumple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2728308" y="4805517"/>
              <a:ext cx="1447800" cy="307777"/>
            </a:xfrm>
            <a:prstGeom prst="rect">
              <a:avLst/>
            </a:prstGeom>
            <a:noFill/>
            <a:ln w="571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No </a:t>
              </a: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cumple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5125808" y="5077905"/>
              <a:ext cx="1927161" cy="1169551"/>
            </a:xfrm>
            <a:prstGeom prst="rect">
              <a:avLst/>
            </a:prstGeom>
            <a:noFill/>
            <a:ln w="5715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En caso de no cumplimentar el requerimiento se desecha  por improcedente.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8412567" y="2119586"/>
              <a:ext cx="3331029" cy="1815882"/>
            </a:xfrm>
            <a:prstGeom prst="rect">
              <a:avLst/>
            </a:prstGeom>
            <a:noFill/>
            <a:ln w="5715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- La  DGN emite Visto Bueno y Aprobación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- En caso de que la NOM o NMX  fue emitida por </a:t>
              </a: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otra Dependencia </a:t>
              </a: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se </a:t>
              </a: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le remite para </a:t>
              </a: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su Aprobación.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- En </a:t>
              </a: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caso de ser positivo, regresa a DGN el ARM para su Visto Bueno y  notificación al particular</a:t>
              </a: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.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9688289" y="4911710"/>
              <a:ext cx="1839324" cy="738664"/>
            </a:xfrm>
            <a:prstGeom prst="rect">
              <a:avLst/>
            </a:prstGeom>
            <a:noFill/>
            <a:ln w="571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Se publica un extracto del ARM en el </a:t>
              </a:r>
              <a:r>
                <a:rPr kumimoji="0" lang="es-MX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DOF</a:t>
              </a:r>
              <a:endPara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cxnSp>
          <p:nvCxnSpPr>
            <p:cNvPr id="23" name="Conector angular 22"/>
            <p:cNvCxnSpPr>
              <a:stCxn id="17" idx="3"/>
              <a:endCxn id="18" idx="1"/>
            </p:cNvCxnSpPr>
            <p:nvPr/>
          </p:nvCxnSpPr>
          <p:spPr>
            <a:xfrm flipV="1">
              <a:off x="4397829" y="2511276"/>
              <a:ext cx="925285" cy="633800"/>
            </a:xfrm>
            <a:prstGeom prst="bentConnector3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angular 23"/>
            <p:cNvCxnSpPr>
              <a:stCxn id="18" idx="3"/>
              <a:endCxn id="21" idx="1"/>
            </p:cNvCxnSpPr>
            <p:nvPr/>
          </p:nvCxnSpPr>
          <p:spPr>
            <a:xfrm>
              <a:off x="6770914" y="2511276"/>
              <a:ext cx="1475013" cy="472160"/>
            </a:xfrm>
            <a:prstGeom prst="bentConnector3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angular 24"/>
            <p:cNvCxnSpPr/>
            <p:nvPr/>
          </p:nvCxnSpPr>
          <p:spPr>
            <a:xfrm rot="16200000" flipH="1">
              <a:off x="9980951" y="4178517"/>
              <a:ext cx="813286" cy="440713"/>
            </a:xfrm>
            <a:prstGeom prst="bentConnector3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/>
            <p:cNvCxnSpPr>
              <a:stCxn id="16" idx="3"/>
              <a:endCxn id="17" idx="1"/>
            </p:cNvCxnSpPr>
            <p:nvPr/>
          </p:nvCxnSpPr>
          <p:spPr>
            <a:xfrm>
              <a:off x="1940015" y="3145076"/>
              <a:ext cx="7161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/>
            <p:cNvCxnSpPr/>
            <p:nvPr/>
          </p:nvCxnSpPr>
          <p:spPr>
            <a:xfrm>
              <a:off x="3516802" y="3707252"/>
              <a:ext cx="10170" cy="1061424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angular 27"/>
            <p:cNvCxnSpPr>
              <a:stCxn id="20" idx="2"/>
              <a:endCxn id="16" idx="2"/>
            </p:cNvCxnSpPr>
            <p:nvPr/>
          </p:nvCxnSpPr>
          <p:spPr>
            <a:xfrm rot="5400000" flipH="1">
              <a:off x="2273463" y="2431531"/>
              <a:ext cx="2671493" cy="4960359"/>
            </a:xfrm>
            <a:prstGeom prst="bentConnector3">
              <a:avLst>
                <a:gd name="adj1" fmla="val -8557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de flecha 28"/>
            <p:cNvCxnSpPr>
              <a:stCxn id="19" idx="3"/>
              <a:endCxn id="3" idx="1"/>
            </p:cNvCxnSpPr>
            <p:nvPr/>
          </p:nvCxnSpPr>
          <p:spPr>
            <a:xfrm flipV="1">
              <a:off x="4176108" y="4492083"/>
              <a:ext cx="973201" cy="46732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uadroTexto 29"/>
            <p:cNvSpPr txBox="1"/>
            <p:nvPr/>
          </p:nvSpPr>
          <p:spPr>
            <a:xfrm>
              <a:off x="285298" y="1760311"/>
              <a:ext cx="468085" cy="432792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1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sp>
          <p:nvSpPr>
            <p:cNvPr id="31" name="CuadroTexto 30"/>
            <p:cNvSpPr txBox="1"/>
            <p:nvPr/>
          </p:nvSpPr>
          <p:spPr>
            <a:xfrm>
              <a:off x="2178911" y="1776409"/>
              <a:ext cx="468085" cy="432792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2" name="CuadroTexto 31"/>
            <p:cNvSpPr txBox="1"/>
            <p:nvPr/>
          </p:nvSpPr>
          <p:spPr>
            <a:xfrm>
              <a:off x="5089071" y="1760311"/>
              <a:ext cx="468085" cy="432792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3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sp>
          <p:nvSpPr>
            <p:cNvPr id="33" name="CuadroTexto 32"/>
            <p:cNvSpPr txBox="1"/>
            <p:nvPr/>
          </p:nvSpPr>
          <p:spPr>
            <a:xfrm>
              <a:off x="2352957" y="4198821"/>
              <a:ext cx="468085" cy="432792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9133079" y="4612575"/>
              <a:ext cx="468085" cy="432792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5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cxnSp>
          <p:nvCxnSpPr>
            <p:cNvPr id="37" name="Conector angular 36"/>
            <p:cNvCxnSpPr/>
            <p:nvPr/>
          </p:nvCxnSpPr>
          <p:spPr>
            <a:xfrm flipV="1">
              <a:off x="6054205" y="3302814"/>
              <a:ext cx="2191722" cy="804277"/>
            </a:xfrm>
            <a:prstGeom prst="bentConnector3">
              <a:avLst>
                <a:gd name="adj1" fmla="val 829"/>
              </a:avLst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CuadroTexto 37"/>
            <p:cNvSpPr txBox="1"/>
            <p:nvPr/>
          </p:nvSpPr>
          <p:spPr>
            <a:xfrm>
              <a:off x="3228000" y="5698350"/>
              <a:ext cx="692294" cy="340519"/>
            </a:xfrm>
            <a:prstGeom prst="roundRect">
              <a:avLst/>
            </a:prstGeom>
            <a:noFill/>
            <a:ln w="38100">
              <a:solidFill>
                <a:srgbClr val="EE0CD3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No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6822530" y="3399133"/>
              <a:ext cx="655071" cy="340519"/>
            </a:xfrm>
            <a:prstGeom prst="roundRect">
              <a:avLst/>
            </a:prstGeom>
            <a:noFill/>
            <a:ln w="38100">
              <a:solidFill>
                <a:srgbClr val="EE0CD3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Si</a:t>
              </a:r>
              <a:endPara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endParaRPr>
            </a:p>
          </p:txBody>
        </p:sp>
        <p:cxnSp>
          <p:nvCxnSpPr>
            <p:cNvPr id="40" name="Conector recto de flecha 39"/>
            <p:cNvCxnSpPr>
              <a:endCxn id="20" idx="1"/>
            </p:cNvCxnSpPr>
            <p:nvPr/>
          </p:nvCxnSpPr>
          <p:spPr>
            <a:xfrm>
              <a:off x="4176108" y="5077905"/>
              <a:ext cx="949700" cy="58477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ectángulo 2"/>
            <p:cNvSpPr/>
            <p:nvPr/>
          </p:nvSpPr>
          <p:spPr>
            <a:xfrm>
              <a:off x="5149309" y="4122751"/>
              <a:ext cx="1880158" cy="738664"/>
            </a:xfrm>
            <a:prstGeom prst="rect">
              <a:avLst/>
            </a:prstGeom>
            <a:ln w="57150"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La DGN emite requerimiento de información.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51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1779082" y="1168164"/>
            <a:ext cx="8633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Medium" panose="00000600000000000000" pitchFamily="2" charset="0"/>
                <a:ea typeface="+mn-ea"/>
                <a:cs typeface="+mn-cs"/>
              </a:rPr>
              <a:t> Puntos destacados</a:t>
            </a: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2" charset="0"/>
              <a:ea typeface="+mn-ea"/>
              <a:cs typeface="+mn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46780" y="2326913"/>
            <a:ext cx="57411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Es un trámite gratuito.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Plazo de respuesta: 10 días 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hábiles </a:t>
            </a:r>
            <a:r>
              <a:rPr kumimoji="0" lang="es-E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aprox</a:t>
            </a: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MX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+mn-cs"/>
              </a:rPr>
              <a:t>Área responsable: Asuntos Jurídicos de la Dirección General de Normas de la Secretaría de Economía.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397829" y="108858"/>
            <a:ext cx="3701142" cy="955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886" y="4131105"/>
            <a:ext cx="2528205" cy="252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50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397829" y="108858"/>
            <a:ext cx="3701142" cy="955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48640" y="602673"/>
            <a:ext cx="108927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 REQUISITOS (Art. 92 y 93 RLFMN)     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48640" y="1286764"/>
            <a:ext cx="110921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La identificación de las dependencias, instituciones, entidades u organismos que sean parte. </a:t>
            </a: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El ámbito de aplicación del acuerdo, describiendo la rama, el sector industrial o la naturaleza de los productos que serán cubiertos por el mismo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La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descripción de las normas o regulaciones técnicas, disposiciones legislativas o administrativas objeto del acuerdo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a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enumeración de las autoridades o entidades que sin ser parte, se encuentran involucradas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Los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procedimientos escritos para asegurar que el desarrollo, implementación y conservación del sistema de evaluación de la conformidad garantice el cumplimiento de los requisitos establecidos en las normas o reglamentos técnicos sujetos al acuerdo de reconocimiento mutuo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Los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procedimientos que permitan establecer y mantener un sistema de verificación para que el sistema de evaluación de la conformidad de las partes se lleve a cabo de acuerdo con las disposiciones establecidas en el acuerdo correspondiente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Las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disposiciones que permitan auditar la competencia de las partes, cuando así se requiera, y su cumplimiento con las disposiciones establecidas en el acuerdo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Las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disposiciones en materia de responsabilidad y seguro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Las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disposiciones en materia de confidencialidad tanto de los resultados obtenidos como de las pruebas efectuadas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La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vigencia del acuerdo y las condiciones necesarias para su prórroga, ejecución o cancelación. </a:t>
            </a: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00325" algn="l"/>
              </a:tabLst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Otros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que la Secretaría, o las dependencias competentes consideren necesarias para la correcta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implementación.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/>
            </a:r>
            <a:b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</a:br>
            <a:endParaRPr kumimoji="0" lang="es-MX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1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397829" y="108858"/>
            <a:ext cx="3701142" cy="9555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48640" y="602673"/>
            <a:ext cx="108927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 REQUISITOS (Art. 92 y 93 RLFMN)     </a:t>
            </a: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76894" y="1662545"/>
            <a:ext cx="1109219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El nombre, domicilio y nacionalidad de los celebrantes;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La materia, rama o sector objeto del acuerdo;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Un listado de las normas oficiales mexicanas y normas mexicanas, así como de las normas o reglamentos técnicos, directivas, disposiciones legislativas o requerimientos específicos de la contraparte que se pretendan incluir en el acuerdo, describiendo los procedimientos de evaluación de la conformidad y procedimientos administrativos cubiertos por el mismo, y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Una carta responsiva en la que declaren que las instituciones oficiales extranjeras, internacionales o entidades privadas extranjeras, participantes en el acuerdo de reconocimiento mutuo cuentan con lo siguiente:</a:t>
            </a:r>
          </a:p>
          <a:p>
            <a:pPr marL="534988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a) Competencia técnica para llevar a cabo la evaluación de la conformidad de las normas o regulaciones técnicas, disposiciones legislativas y/o administrativas que se pretendan incluir en el acuerdo.</a:t>
            </a:r>
          </a:p>
          <a:p>
            <a:pPr marL="534988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b) Sistemas y procesos de calidad conformes a las normas o lineamientos internacionales que le permitan mantener un alto nivel de eficiencia, y </a:t>
            </a:r>
          </a:p>
          <a:p>
            <a:pPr marL="534988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c) Independencia para garantizar que los procesos analíticos o de decisión son ejecutados o cumplidos por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una organización 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que es financieramente independiente del productor o fabricante, vendedor y usuario del 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producto certificado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2" charset="0"/>
                <a:ea typeface="+mn-ea"/>
                <a:cs typeface="+mn-cs"/>
              </a:rPr>
              <a:t>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Light" panose="000004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83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" id="{1AFDE787-6D1A-4C4E-A901-DA9907E295AA}" vid="{410D3D45-B579-4AFF-86D2-97E5A7DF89F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</Words>
  <Application>Microsoft Office PowerPoint</Application>
  <PresentationFormat>Panorámica</PresentationFormat>
  <Paragraphs>99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Arial</vt:lpstr>
      <vt:lpstr>Calibri</vt:lpstr>
      <vt:lpstr>Montserrat</vt:lpstr>
      <vt:lpstr>Montserrat ExtraBold</vt:lpstr>
      <vt:lpstr>Montserrat Light</vt:lpstr>
      <vt:lpstr>Montserrat Medium</vt:lpstr>
      <vt:lpstr>Montserrat SemiBold</vt:lpstr>
      <vt:lpstr>Soberana Sans</vt:lpstr>
      <vt:lpstr>Wingdings</vt:lpstr>
      <vt:lpstr>Presentación</vt:lpstr>
      <vt:lpstr>   </vt:lpstr>
      <vt:lpstr>MARCO JURÍDICO</vt:lpstr>
      <vt:lpstr>Presentación de PowerPoint</vt:lpstr>
      <vt:lpstr> PRINCIPIOS </vt:lpstr>
      <vt:lpstr>PROCEDIMIENTO</vt:lpstr>
      <vt:lpstr>PROCEDIMIENTO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Quetzali García Ojeda</dc:creator>
  <cp:lastModifiedBy>Quetzali García Ojeda</cp:lastModifiedBy>
  <cp:revision>1</cp:revision>
  <dcterms:created xsi:type="dcterms:W3CDTF">2019-03-12T18:09:43Z</dcterms:created>
  <dcterms:modified xsi:type="dcterms:W3CDTF">2019-03-12T18:10:19Z</dcterms:modified>
</cp:coreProperties>
</file>