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12192000" cy="6858000"/>
  <p:notesSz cx="6858000" cy="9144000"/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A2"/>
    <a:srgbClr val="BC945A"/>
    <a:srgbClr val="245C4F"/>
    <a:srgbClr val="A42145"/>
    <a:srgbClr val="6E152E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713F9-7268-554D-8E22-401E0A560766}" v="69" dt="2021-12-28T23:03:42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/>
    <p:restoredTop sz="82003" autoAdjust="0"/>
  </p:normalViewPr>
  <p:slideViewPr>
    <p:cSldViewPr snapToGrid="0" snapToObjects="1">
      <p:cViewPr varScale="1">
        <p:scale>
          <a:sx n="60" d="100"/>
          <a:sy n="60" d="100"/>
        </p:scale>
        <p:origin x="1224" y="96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Andrés Silva Páez" userId="cff277630253161c" providerId="LiveId" clId="{685713F9-7268-554D-8E22-401E0A560766}"/>
    <pc:docChg chg="undo custSel modSld modMainMaster">
      <pc:chgData name="Pablo Andrés Silva Páez" userId="cff277630253161c" providerId="LiveId" clId="{685713F9-7268-554D-8E22-401E0A560766}" dt="2021-12-28T23:03:42.500" v="46"/>
      <pc:docMkLst>
        <pc:docMk/>
      </pc:docMkLst>
      <pc:sldChg chg="addSp modSp mod">
        <pc:chgData name="Pablo Andrés Silva Páez" userId="cff277630253161c" providerId="LiveId" clId="{685713F9-7268-554D-8E22-401E0A560766}" dt="2021-12-28T22:57:46.110" v="11"/>
        <pc:sldMkLst>
          <pc:docMk/>
          <pc:sldMk cId="362104309" sldId="259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62104309" sldId="259"/>
            <ac:spMk id="2" creationId="{3293839E-42C7-C646-B6FF-4197C8741DFB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62104309" sldId="259"/>
            <ac:spMk id="3" creationId="{1030C26F-05D6-3E42-AC4F-B7CE78B0F1EB}"/>
          </ac:spMkLst>
        </pc:spChg>
        <pc:picChg chg="add mod">
          <ac:chgData name="Pablo Andrés Silva Páez" userId="cff277630253161c" providerId="LiveId" clId="{685713F9-7268-554D-8E22-401E0A560766}" dt="2021-12-28T22:57:46.110" v="11"/>
          <ac:picMkLst>
            <pc:docMk/>
            <pc:sldMk cId="362104309" sldId="259"/>
            <ac:picMk id="5" creationId="{6EA57473-6F68-0044-A783-C8DF5C4D7632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362104309" sldId="259"/>
            <ac:picMk id="13" creationId="{6D71E830-483B-0E4D-858C-7DCA12633C21}"/>
          </ac:picMkLst>
        </pc:picChg>
      </pc:sldChg>
      <pc:sldChg chg="addSp modSp">
        <pc:chgData name="Pablo Andrés Silva Páez" userId="cff277630253161c" providerId="LiveId" clId="{685713F9-7268-554D-8E22-401E0A560766}" dt="2021-12-28T22:58:16.435" v="13"/>
        <pc:sldMkLst>
          <pc:docMk/>
          <pc:sldMk cId="2154335465" sldId="260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2" creationId="{197E31C6-BA91-F343-95FA-B7F5177BBAC2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3" creationId="{3237AA16-BD1D-AD4C-879C-A685049EBACC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12" creationId="{E8A852BB-2446-BF41-8461-3AA989325027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154335465" sldId="260"/>
            <ac:grpSpMk id="13" creationId="{182D1EB4-A9EC-8949-ACED-ACACDFF8FDBD}"/>
          </ac:grpSpMkLst>
        </pc:grpChg>
        <pc:picChg chg="add mod">
          <ac:chgData name="Pablo Andrés Silva Páez" userId="cff277630253161c" providerId="LiveId" clId="{685713F9-7268-554D-8E22-401E0A560766}" dt="2021-12-28T22:58:16.435" v="13"/>
          <ac:picMkLst>
            <pc:docMk/>
            <pc:sldMk cId="2154335465" sldId="260"/>
            <ac:picMk id="7" creationId="{20ACB94B-5C43-C149-A158-E9AD6A342DCC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154335465" sldId="260"/>
            <ac:picMk id="8" creationId="{6A87745E-DFF2-DB45-B5FB-8E3CAB039B4C}"/>
          </ac:picMkLst>
        </pc:picChg>
      </pc:sldChg>
      <pc:sldChg chg="addSp modSp mod">
        <pc:chgData name="Pablo Andrés Silva Páez" userId="cff277630253161c" providerId="LiveId" clId="{685713F9-7268-554D-8E22-401E0A560766}" dt="2021-12-28T23:03:23.176" v="44"/>
        <pc:sldMkLst>
          <pc:docMk/>
          <pc:sldMk cId="2095490034" sldId="261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095490034" sldId="261"/>
            <ac:spMk id="2" creationId="{908BA3F5-3F0E-9540-B6C2-4BCD708D401A}"/>
          </ac:spMkLst>
        </pc:spChg>
        <pc:picChg chg="add mod">
          <ac:chgData name="Pablo Andrés Silva Páez" userId="cff277630253161c" providerId="LiveId" clId="{685713F9-7268-554D-8E22-401E0A560766}" dt="2021-12-28T23:03:23.176" v="44"/>
          <ac:picMkLst>
            <pc:docMk/>
            <pc:sldMk cId="2095490034" sldId="261"/>
            <ac:picMk id="3" creationId="{83AAAA09-81CF-D840-85DA-54A2DCA652EC}"/>
          </ac:picMkLst>
        </pc:picChg>
      </pc:sldChg>
      <pc:sldChg chg="addSp modSp">
        <pc:chgData name="Pablo Andrés Silva Páez" userId="cff277630253161c" providerId="LiveId" clId="{685713F9-7268-554D-8E22-401E0A560766}" dt="2021-12-28T22:58:20.372" v="15"/>
        <pc:sldMkLst>
          <pc:docMk/>
          <pc:sldMk cId="4131746880" sldId="262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2" creationId="{3FF8B389-081E-A241-9DC9-5F64D5E73FB3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3" creationId="{6B358CD6-E06B-C34D-9D22-84D1C506F5B9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4" creationId="{3624C965-6F5F-0045-8378-B3D6FFE9FA78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8" creationId="{7BB67A38-45DE-8E4F-96F5-42F6EA064638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4131746880" sldId="262"/>
            <ac:grpSpMk id="6" creationId="{2C647417-304F-6146-88B3-B32C970CED09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4131746880" sldId="262"/>
            <ac:picMk id="7" creationId="{339D7713-D7DC-8C49-A9AB-59B7BDAFC692}"/>
          </ac:picMkLst>
        </pc:picChg>
        <pc:picChg chg="add mod">
          <ac:chgData name="Pablo Andrés Silva Páez" userId="cff277630253161c" providerId="LiveId" clId="{685713F9-7268-554D-8E22-401E0A560766}" dt="2021-12-28T22:58:20.372" v="15"/>
          <ac:picMkLst>
            <pc:docMk/>
            <pc:sldMk cId="4131746880" sldId="262"/>
            <ac:picMk id="9" creationId="{72A5B654-429B-7B4C-A09A-AE822A0A6A73}"/>
          </ac:picMkLst>
        </pc:picChg>
      </pc:sldChg>
      <pc:sldChg chg="addSp modSp">
        <pc:chgData name="Pablo Andrés Silva Páez" userId="cff277630253161c" providerId="LiveId" clId="{685713F9-7268-554D-8E22-401E0A560766}" dt="2021-12-28T22:58:23.573" v="17"/>
        <pc:sldMkLst>
          <pc:docMk/>
          <pc:sldMk cId="3385421314" sldId="263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2" creationId="{4C76DD2B-6B00-2B40-9E18-50A213E05D28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3" creationId="{1724B926-D680-3C43-B763-083722D279E7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4" creationId="{56F64B18-9E4B-AE4F-8050-FBA451F92C49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8" creationId="{6351915B-C25C-7049-986A-261B1DDA8A90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3385421314" sldId="263"/>
            <ac:grpSpMk id="6" creationId="{4F2F280C-0126-9244-991E-FC37F40F83B1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3385421314" sldId="263"/>
            <ac:picMk id="7" creationId="{D8A2EA2F-5C71-3E44-A712-2E7022762D93}"/>
          </ac:picMkLst>
        </pc:picChg>
        <pc:picChg chg="add mod">
          <ac:chgData name="Pablo Andrés Silva Páez" userId="cff277630253161c" providerId="LiveId" clId="{685713F9-7268-554D-8E22-401E0A560766}" dt="2021-12-28T22:58:23.573" v="17"/>
          <ac:picMkLst>
            <pc:docMk/>
            <pc:sldMk cId="3385421314" sldId="263"/>
            <ac:picMk id="9" creationId="{924CAA32-B367-7A4B-A536-4E808D3722B2}"/>
          </ac:picMkLst>
        </pc:picChg>
      </pc:sldChg>
      <pc:sldChg chg="addSp delSp modSp mod chgLayout">
        <pc:chgData name="Pablo Andrés Silva Páez" userId="cff277630253161c" providerId="LiveId" clId="{685713F9-7268-554D-8E22-401E0A560766}" dt="2021-12-28T23:03:00.268" v="43" actId="700"/>
        <pc:sldMkLst>
          <pc:docMk/>
          <pc:sldMk cId="2721579338" sldId="264"/>
        </pc:sldMkLst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2" creationId="{22AECD99-C5B3-2443-B658-C1D22E231351}"/>
          </ac:spMkLst>
        </pc:spChg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3" creationId="{58C09882-E75A-7546-847F-127F7DCE3767}"/>
          </ac:spMkLst>
        </pc:spChg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4" creationId="{0BEDCDB2-2856-4F48-AB9A-4F9BF8291614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5" creationId="{8F5B9821-C3E5-704D-9B6E-F32E8604CF16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6" creationId="{82CAD982-5D12-5849-A77D-29E13A9330E8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7" creationId="{A840602D-AD23-A84F-BEB6-6F51AE7BA127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721579338" sldId="264"/>
            <ac:spMk id="10" creationId="{0C518883-DBFC-9045-8F1D-7E7049BC2740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12" creationId="{EC13E6FE-E474-164E-A16A-5B3504E08682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13" creationId="{53713F60-EADD-764C-9D16-5497EC5E9E7B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721579338" sldId="264"/>
            <ac:grpSpMk id="8" creationId="{714E8AEE-3BF2-5741-8E61-E34FBA2A9E26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721579338" sldId="264"/>
            <ac:picMk id="9" creationId="{BF6A474E-1009-FE48-B9CA-E58D5DAFD1EC}"/>
          </ac:picMkLst>
        </pc:picChg>
        <pc:picChg chg="add mod">
          <ac:chgData name="Pablo Andrés Silva Páez" userId="cff277630253161c" providerId="LiveId" clId="{685713F9-7268-554D-8E22-401E0A560766}" dt="2021-12-28T22:58:29.089" v="20"/>
          <ac:picMkLst>
            <pc:docMk/>
            <pc:sldMk cId="2721579338" sldId="264"/>
            <ac:picMk id="11" creationId="{3DD5C779-E83E-A144-9995-FEE53F3CDBFF}"/>
          </ac:picMkLst>
        </pc:picChg>
      </pc:sldChg>
      <pc:sldChg chg="addSp modSp">
        <pc:chgData name="Pablo Andrés Silva Páez" userId="cff277630253161c" providerId="LiveId" clId="{685713F9-7268-554D-8E22-401E0A560766}" dt="2021-12-28T22:58:21.214" v="16"/>
        <pc:sldMkLst>
          <pc:docMk/>
          <pc:sldMk cId="213789345" sldId="265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2" creationId="{416C1623-7A46-7D4D-9CA9-CAAF73FE5B5A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3" creationId="{6DA1A76D-C92D-1247-949A-A26039A4B05F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11" creationId="{C7435DC2-B2B4-984F-82E7-8EDE893148D5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13789345" sldId="265"/>
            <ac:grpSpMk id="9" creationId="{47B20EA5-D7B4-4145-AD3D-A1DD1360A17A}"/>
          </ac:grpSpMkLst>
        </pc:grpChg>
        <pc:picChg chg="add mod">
          <ac:chgData name="Pablo Andrés Silva Páez" userId="cff277630253161c" providerId="LiveId" clId="{685713F9-7268-554D-8E22-401E0A560766}" dt="2021-12-28T22:58:21.214" v="16"/>
          <ac:picMkLst>
            <pc:docMk/>
            <pc:sldMk cId="213789345" sldId="265"/>
            <ac:picMk id="7" creationId="{674736DD-A621-6949-9AF1-318B194B68D1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13789345" sldId="265"/>
            <ac:picMk id="10" creationId="{B7B8E809-676B-3E41-871B-03350713FC1D}"/>
          </ac:picMkLst>
        </pc:picChg>
      </pc:sldChg>
      <pc:sldChg chg="addSp modSp">
        <pc:chgData name="Pablo Andrés Silva Páez" userId="cff277630253161c" providerId="LiveId" clId="{685713F9-7268-554D-8E22-401E0A560766}" dt="2021-12-28T22:58:25.484" v="18"/>
        <pc:sldMkLst>
          <pc:docMk/>
          <pc:sldMk cId="933553677" sldId="266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933553677" sldId="266"/>
            <ac:spMk id="2" creationId="{81DD6DDA-9590-604B-8226-49734C3986C4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933553677" sldId="266"/>
            <ac:spMk id="3" creationId="{06249543-7EF4-2A47-8CA4-0EFBCC9911EF}"/>
          </ac:spMkLst>
        </pc:spChg>
        <pc:picChg chg="add mod">
          <ac:chgData name="Pablo Andrés Silva Páez" userId="cff277630253161c" providerId="LiveId" clId="{685713F9-7268-554D-8E22-401E0A560766}" dt="2021-12-28T22:58:25.484" v="18"/>
          <ac:picMkLst>
            <pc:docMk/>
            <pc:sldMk cId="933553677" sldId="266"/>
            <ac:picMk id="4" creationId="{F67C11BD-A1F1-A347-8A96-AABB9B4840C7}"/>
          </ac:picMkLst>
        </pc:picChg>
      </pc:sldChg>
      <pc:sldChg chg="addSp modSp">
        <pc:chgData name="Pablo Andrés Silva Páez" userId="cff277630253161c" providerId="LiveId" clId="{685713F9-7268-554D-8E22-401E0A560766}" dt="2021-12-28T22:58:28.140" v="19"/>
        <pc:sldMkLst>
          <pc:docMk/>
          <pc:sldMk cId="481581365" sldId="267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81581365" sldId="267"/>
            <ac:spMk id="2" creationId="{5C14B5A8-7AC7-B94C-9FF9-643D86D265F0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81581365" sldId="267"/>
            <ac:spMk id="3" creationId="{867E62FC-BA4F-7242-836D-6AA1B9B94068}"/>
          </ac:spMkLst>
        </pc:spChg>
        <pc:picChg chg="add mod">
          <ac:chgData name="Pablo Andrés Silva Páez" userId="cff277630253161c" providerId="LiveId" clId="{685713F9-7268-554D-8E22-401E0A560766}" dt="2021-12-28T22:58:28.140" v="19"/>
          <ac:picMkLst>
            <pc:docMk/>
            <pc:sldMk cId="481581365" sldId="267"/>
            <ac:picMk id="4" creationId="{5BA9315E-5EDF-734F-902D-8AD20A5390AD}"/>
          </ac:picMkLst>
        </pc:picChg>
      </pc:sldChg>
      <pc:sldChg chg="addSp modSp mod">
        <pc:chgData name="Pablo Andrés Silva Páez" userId="cff277630253161c" providerId="LiveId" clId="{685713F9-7268-554D-8E22-401E0A560766}" dt="2021-12-28T22:58:08.370" v="12" actId="1076"/>
        <pc:sldMkLst>
          <pc:docMk/>
          <pc:sldMk cId="2535161306" sldId="268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35161306" sldId="268"/>
            <ac:spMk id="2" creationId="{1785E53A-AE20-6547-A1EE-1E553B4D33D2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35161306" sldId="268"/>
            <ac:spMk id="3" creationId="{4B639BD9-C698-1F46-8816-49A841BCE106}"/>
          </ac:spMkLst>
        </pc:spChg>
        <pc:spChg chg="mod">
          <ac:chgData name="Pablo Andrés Silva Páez" userId="cff277630253161c" providerId="LiveId" clId="{685713F9-7268-554D-8E22-401E0A560766}" dt="2021-12-28T22:58:08.370" v="12" actId="1076"/>
          <ac:spMkLst>
            <pc:docMk/>
            <pc:sldMk cId="2535161306" sldId="268"/>
            <ac:spMk id="6" creationId="{FB0B23FF-9ADE-CE47-B8C2-BDEFE3827DA1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535161306" sldId="268"/>
            <ac:grpSpMk id="4" creationId="{A7E08DDC-58AF-4E45-B92B-67476716DB8D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535161306" sldId="268"/>
            <ac:picMk id="5" creationId="{45F32EC0-1C16-CB47-A4F4-DB1A3E2CB87E}"/>
          </ac:picMkLst>
        </pc:picChg>
        <pc:picChg chg="add mod">
          <ac:chgData name="Pablo Andrés Silva Páez" userId="cff277630253161c" providerId="LiveId" clId="{685713F9-7268-554D-8E22-401E0A560766}" dt="2021-12-28T22:57:46.110" v="11"/>
          <ac:picMkLst>
            <pc:docMk/>
            <pc:sldMk cId="2535161306" sldId="268"/>
            <ac:picMk id="8" creationId="{94279781-A08F-2F4C-B8B1-182F1BE41E20}"/>
          </ac:picMkLst>
        </pc:picChg>
      </pc:sldChg>
      <pc:sldChg chg="addSp modSp">
        <pc:chgData name="Pablo Andrés Silva Páez" userId="cff277630253161c" providerId="LiveId" clId="{685713F9-7268-554D-8E22-401E0A560766}" dt="2021-12-28T22:58:18.944" v="14"/>
        <pc:sldMkLst>
          <pc:docMk/>
          <pc:sldMk cId="2541417872" sldId="269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41417872" sldId="269"/>
            <ac:spMk id="2" creationId="{85C8A421-168F-284C-8C99-6D1B6BE08812}"/>
          </ac:spMkLst>
        </pc:spChg>
        <pc:picChg chg="add mod">
          <ac:chgData name="Pablo Andrés Silva Páez" userId="cff277630253161c" providerId="LiveId" clId="{685713F9-7268-554D-8E22-401E0A560766}" dt="2021-12-28T22:58:18.944" v="14"/>
          <ac:picMkLst>
            <pc:docMk/>
            <pc:sldMk cId="2541417872" sldId="269"/>
            <ac:picMk id="3" creationId="{9B1317E1-1837-AE40-A08E-20945EF3D1C2}"/>
          </ac:picMkLst>
        </pc:picChg>
      </pc:sldChg>
      <pc:sldMasterChg chg="modSp modSldLayout">
        <pc:chgData name="Pablo Andrés Silva Páez" userId="cff277630253161c" providerId="LiveId" clId="{685713F9-7268-554D-8E22-401E0A560766}" dt="2021-12-28T23:03:42.500" v="46"/>
        <pc:sldMasterMkLst>
          <pc:docMk/>
          <pc:sldMasterMk cId="1828472170" sldId="2147483648"/>
        </pc:sldMaster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4" creationId="{1A6CB96C-1C06-3B44-8615-D726F4477E85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5" creationId="{113D1A4B-ADA7-7043-82FA-F7032EB1772F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6" creationId="{6802CF53-648D-B74F-A473-B4CC8BB23A51}"/>
          </ac:spMkLst>
        </pc:sp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674647387" sldId="2147483650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3" creationId="{2FA68CFE-9BDE-AC4E-8BE5-D2C5E6BBFBD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7" creationId="{34669C8D-E6AE-DD4A-AC37-D27A5118864B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442489033" sldId="2147483651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42489033" sldId="2147483651"/>
              <ac:spMk id="7" creationId="{20920309-05E5-DF4A-9915-FBFC0ED1E34D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42489033" sldId="2147483651"/>
              <ac:spMk id="8" creationId="{0B691BD6-0D46-9E42-AE79-4D36150659CF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9:45.611" v="27"/>
          <pc:sldLayoutMkLst>
            <pc:docMk/>
            <pc:sldMasterMk cId="1828472170" sldId="2147483648"/>
            <pc:sldLayoutMk cId="2783656975" sldId="2147483652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3" creationId="{C2BA57C4-7E93-7040-8A57-4BA7102B5448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4" creationId="{B58E4C7A-699F-8B48-881A-B5DA4F7729DB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1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9:45.611" v="27"/>
            <ac:spMkLst>
              <pc:docMk/>
              <pc:sldMasterMk cId="1828472170" sldId="2147483648"/>
              <pc:sldLayoutMk cId="2783656975" sldId="2147483652"/>
              <ac:spMk id="16" creationId="{00000000-0000-0000-0000-000000000000}"/>
            </ac:spMkLst>
          </pc:spChg>
        </pc:sldLayoutChg>
        <pc:sldLayoutChg chg="modSp mod">
          <pc:chgData name="Pablo Andrés Silva Páez" userId="cff277630253161c" providerId="LiveId" clId="{685713F9-7268-554D-8E22-401E0A560766}" dt="2021-12-28T23:01:48.222" v="41" actId="1076"/>
          <pc:sldLayoutMkLst>
            <pc:docMk/>
            <pc:sldMasterMk cId="1828472170" sldId="2147483648"/>
            <pc:sldLayoutMk cId="1610021651" sldId="2147483653"/>
          </pc:sldLayoutMkLst>
          <pc:spChg chg="mod">
            <ac:chgData name="Pablo Andrés Silva Páez" userId="cff277630253161c" providerId="LiveId" clId="{685713F9-7268-554D-8E22-401E0A560766}" dt="2021-12-28T23:01:48.222" v="41" actId="1076"/>
            <ac:spMkLst>
              <pc:docMk/>
              <pc:sldMasterMk cId="1828472170" sldId="2147483648"/>
              <pc:sldLayoutMk cId="1610021651" sldId="2147483653"/>
              <ac:spMk id="2" creationId="{E0F6B79C-27DF-DA46-9B64-4E0256DA97D5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3" creationId="{8BC9834F-FDDC-E444-AA42-F599DEF8AFB7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4" creationId="{E804EBD2-6E8F-DD4D-A7F0-B009AC0DF707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5" creationId="{0476336B-7889-A545-8051-B71747F39B6D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6" creationId="{975D9E89-2F81-8E4E-8F00-6E2A93AE2FB2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919091510" sldId="2147483654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3" creationId="{6683DC7C-0DFD-A146-96AA-922A0BD91A73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10" creationId="{00000000-0000-0000-0000-00000000000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12" creationId="{00000000-0000-0000-0000-00000000000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105193829" sldId="2147483656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105193829" sldId="2147483656"/>
              <ac:spMk id="9" creationId="{6102310E-A4CF-E948-B792-8AFA51838E3D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877643809" sldId="2147483660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877643809" sldId="2147483660"/>
              <ac:spMk id="12" creationId="{D23CAB6B-7A5A-6B4E-A033-229957EF0369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877643809" sldId="2147483660"/>
              <ac:spMk id="13" creationId="{C92E3075-A055-6542-91AB-F62814FD3EF7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733086116" sldId="2147483663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7" creationId="{A5DCD591-614A-7548-8788-7FD7534F105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8" creationId="{3A54153E-355E-3C40-B508-5337B24D63B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9" creationId="{33049571-67D9-7C4A-95BE-A7944144561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10" creationId="{4666AA57-9D0D-3640-9528-8B3DEDC6C971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11" creationId="{BFB13A88-D95D-D640-A28D-F449DDA4C908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4038974864" sldId="2147483664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7" creationId="{A5DCD591-614A-7548-8788-7FD7534F105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9" creationId="{33049571-67D9-7C4A-95BE-A7944144561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10" creationId="{4666AA57-9D0D-3640-9528-8B3DEDC6C971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11" creationId="{BFB13A88-D95D-D640-A28D-F449DDA4C908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4065365973" sldId="2147483666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65365973" sldId="2147483666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65365973" sldId="2147483666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338441356" sldId="2147483667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338441356" sldId="2147483667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338441356" sldId="2147483667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438024866" sldId="2147483668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38024866" sldId="2147483668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38024866" sldId="2147483668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1916416288" sldId="2147483669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916416288" sldId="2147483669"/>
              <ac:spMk id="7" creationId="{7609FFF5-262F-BE4B-9727-825EDD3DA84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916416288" sldId="2147483669"/>
              <ac:spMk id="8" creationId="{37BDC73D-88AC-3D46-B0FC-8933DC5B58A9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57844787" sldId="2147483672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6" creationId="{4F2DB6AC-9A7C-414E-AFE4-4F5933719B8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7" creationId="{2DC9B4D7-BCB7-EC4E-BF24-EDB3A3819008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8" creationId="{71A72765-293D-3444-BD4D-E3F78760BD64}"/>
            </ac:spMkLst>
          </pc:spChg>
        </pc:sldLayoutChg>
        <pc:sldLayoutChg chg="modSp setBg">
          <pc:chgData name="Pablo Andrés Silva Páez" userId="cff277630253161c" providerId="LiveId" clId="{685713F9-7268-554D-8E22-401E0A560766}" dt="2021-12-28T23:03:42.500" v="46"/>
          <pc:sldLayoutMkLst>
            <pc:docMk/>
            <pc:sldMasterMk cId="1828472170" sldId="2147483648"/>
            <pc:sldLayoutMk cId="3033497349" sldId="2147483673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033497349" sldId="2147483673"/>
              <ac:spMk id="9" creationId="{6102310E-A4CF-E948-B792-8AFA51838E3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5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957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68554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92136" y="342900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  <p:sldLayoutId id="214748365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94" y="12914"/>
            <a:ext cx="2448308" cy="63962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850350" y="5804097"/>
            <a:ext cx="667418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solidFill>
                  <a:srgbClr val="A42145"/>
                </a:solidFill>
                <a:latin typeface="Montserrat" panose="00000500000000000000" pitchFamily="2" charset="0"/>
              </a:rPr>
              <a:t> </a:t>
            </a:r>
            <a:endParaRPr lang="es-MX" sz="1700" b="1" dirty="0">
              <a:solidFill>
                <a:srgbClr val="A42145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40798"/>
              </p:ext>
            </p:extLst>
          </p:nvPr>
        </p:nvGraphicFramePr>
        <p:xfrm>
          <a:off x="1503112" y="1733911"/>
          <a:ext cx="9149019" cy="29855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8565">
                  <a:extLst>
                    <a:ext uri="{9D8B030D-6E8A-4147-A177-3AD203B41FA5}">
                      <a16:colId xmlns:a16="http://schemas.microsoft.com/office/drawing/2014/main" val="3393902863"/>
                    </a:ext>
                  </a:extLst>
                </a:gridCol>
                <a:gridCol w="4720454">
                  <a:extLst>
                    <a:ext uri="{9D8B030D-6E8A-4147-A177-3AD203B41FA5}">
                      <a16:colId xmlns:a16="http://schemas.microsoft.com/office/drawing/2014/main" val="3917398293"/>
                    </a:ext>
                  </a:extLst>
                </a:gridCol>
              </a:tblGrid>
              <a:tr h="516682">
                <a:tc gridSpan="2"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CERTIFICADOS 100 % ELECTRÓNICOS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C945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66910"/>
                  </a:ext>
                </a:extLst>
              </a:tr>
              <a:tr h="62960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ALIANZA DEL PACÍFICO</a:t>
                      </a:r>
                      <a:endParaRPr lang="es-MX" sz="1200" b="1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envían el COD (Certificado de Origen Digital) en formato  XML en forma automática a la aduana del país destino y por correo electrónico del exportador registrado en la VUCEM y en formato PDF (Referencial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</a:t>
                      </a: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Puedes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consultar los documentos de tu certificado en la sección de ACUSES y RESOLUCIONES en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VUCEM.</a:t>
                      </a: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s-ES" sz="1200" kern="1200" baseline="0" dirty="0" err="1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COD’s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 jurídicamente válidos en México y el país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destino.</a:t>
                      </a: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Puedes realizar la importación en el país destino el mismo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día.</a:t>
                      </a:r>
                      <a:endParaRPr lang="es-MX" sz="1200" kern="1200" baseline="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02065"/>
                  </a:ext>
                </a:extLst>
              </a:tr>
              <a:tr h="53964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TLC PERÚ</a:t>
                      </a:r>
                      <a:endParaRPr lang="es-MX" sz="1200" b="1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94410"/>
                  </a:ext>
                </a:extLst>
              </a:tr>
              <a:tr h="53964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TLC URUGUAY</a:t>
                      </a:r>
                      <a:endParaRPr lang="es-MX" sz="1200" b="1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kern="1200" baseline="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75796"/>
                  </a:ext>
                </a:extLst>
              </a:tr>
            </a:tbl>
          </a:graphicData>
        </a:graphic>
      </p:graphicFrame>
      <p:sp>
        <p:nvSpPr>
          <p:cNvPr id="3" name="AutoShape 2" descr="Resultado de imagen para imagen de la alianza del pacif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6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4951</TotalTime>
  <Words>93</Words>
  <Application>Microsoft Office PowerPoint</Application>
  <PresentationFormat>Panorámica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Montserrat</vt:lpstr>
      <vt:lpstr>Montserrat Medium</vt:lpstr>
      <vt:lpstr>Montserrat SemiBold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Mendoza Martínez</cp:lastModifiedBy>
  <cp:revision>148</cp:revision>
  <dcterms:created xsi:type="dcterms:W3CDTF">2018-12-04T03:27:02Z</dcterms:created>
  <dcterms:modified xsi:type="dcterms:W3CDTF">2022-06-03T16:26:39Z</dcterms:modified>
</cp:coreProperties>
</file>