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5" r:id="rId2"/>
    <p:sldId id="411" r:id="rId3"/>
    <p:sldId id="415" r:id="rId4"/>
    <p:sldId id="416" r:id="rId5"/>
    <p:sldId id="417" r:id="rId6"/>
    <p:sldId id="418" r:id="rId7"/>
    <p:sldId id="42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FF5050"/>
    <a:srgbClr val="FF0000"/>
    <a:srgbClr val="008080"/>
    <a:srgbClr val="245C4F"/>
    <a:srgbClr val="A42145"/>
    <a:srgbClr val="701632"/>
    <a:srgbClr val="EFB3C4"/>
    <a:srgbClr val="FBEBF0"/>
    <a:srgbClr val="DE5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86217" autoAdjust="0"/>
  </p:normalViewPr>
  <p:slideViewPr>
    <p:cSldViewPr snapToGrid="0" snapToObjects="1">
      <p:cViewPr>
        <p:scale>
          <a:sx n="50" d="100"/>
          <a:sy n="50" d="100"/>
        </p:scale>
        <p:origin x="234" y="6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79AF5-1225-42E2-B23F-8EE1F7628C9D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03C86-78F4-4DBA-BC63-6BDE01065F4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769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7AFD9-5D0A-4FA6-A20A-BB86CBD382AE}" type="datetimeFigureOut">
              <a:rPr lang="es-MX" smtClean="0"/>
              <a:t>25/03/2020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BF44-A0A6-461B-BC41-2F05CBBA290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008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4BF44-A0A6-461B-BC41-2F05CBBA290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1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A8B6-1E81-4FC3-86FF-A20745792559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303" y="5283953"/>
            <a:ext cx="2817540" cy="833012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46DE-55E0-4E77-A549-5C1C52C06974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44B1-94C0-4434-BA01-10BACB713D81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248" y="4272617"/>
            <a:ext cx="2025752" cy="2309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17782" y="2589519"/>
            <a:ext cx="7274218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 b="0" i="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DE9D2-E4BE-4BD9-8AEE-84AF42494F8A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11488189" y="239784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DA67-47B3-41EE-B853-F9D123E072B4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46251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1825625"/>
            <a:ext cx="648997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12B5E3-7556-4766-8357-907182D05FAB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/>
        </p:nvSpPr>
        <p:spPr>
          <a:xfrm>
            <a:off x="0" y="366713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3"/>
            <a:ext cx="10515600" cy="130333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1B39-47F2-4BCB-A723-47019C5DDAC0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83DC7C-0DFD-A146-96AA-922A0BD9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D62D0-5B83-40AD-95DA-50F77D194BC9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F2200DE-3D26-A84D-8F5E-384E93FC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D56C6E-3E4E-2E4E-A2D6-8B0B5A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Rectangle 6"/>
          <p:cNvSpPr/>
          <p:nvPr/>
        </p:nvSpPr>
        <p:spPr>
          <a:xfrm>
            <a:off x="4917782" y="2589519"/>
            <a:ext cx="7274218" cy="1006609"/>
          </a:xfrm>
          <a:prstGeom prst="rect">
            <a:avLst/>
          </a:prstGeom>
          <a:gradFill>
            <a:gsLst>
              <a:gs pos="0">
                <a:srgbClr val="6E152E">
                  <a:shade val="67500"/>
                  <a:satMod val="115000"/>
                  <a:alpha val="0"/>
                </a:srgbClr>
              </a:gs>
              <a:gs pos="100000">
                <a:srgbClr val="6E152E">
                  <a:shade val="100000"/>
                  <a:satMod val="11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5C562-1873-4814-96E0-37DB0B7A5C73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2933-2CC5-4D82-9387-E93D382E4B79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7A1C-FD2C-4B74-84EF-59AB4F6EC9E0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9" name="Rectangle 8"/>
          <p:cNvSpPr/>
          <p:nvPr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A42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A42145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F254-180F-44FD-975D-DDD3F4296834}" type="datetime1">
              <a:rPr lang="es-MX" smtClean="0"/>
              <a:t>25/03/2020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ventanillaunica.gob.mx/vucem/Ingreso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0" y="1498600"/>
            <a:ext cx="9144000" cy="1467819"/>
          </a:xfrm>
        </p:spPr>
        <p:txBody>
          <a:bodyPr>
            <a:noAutofit/>
          </a:bodyPr>
          <a:lstStyle/>
          <a:p>
            <a:r>
              <a:rPr lang="es-MX" dirty="0"/>
              <a:t>GUÍA VENTANILLA ÚNICA </a:t>
            </a:r>
          </a:p>
          <a:p>
            <a:r>
              <a:rPr lang="es-MX" dirty="0" smtClean="0"/>
              <a:t>CANCELACIÓN DE PROGRAMA IMMEX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452563" y="3469640"/>
            <a:ext cx="9215437" cy="1144588"/>
          </a:xfrm>
        </p:spPr>
        <p:txBody>
          <a:bodyPr>
            <a:normAutofit fontScale="92500" lnSpcReduction="20000"/>
          </a:bodyPr>
          <a:lstStyle/>
          <a:p>
            <a:endParaRPr lang="es-MX" dirty="0" smtClean="0"/>
          </a:p>
          <a:p>
            <a:r>
              <a:rPr lang="es-MX" dirty="0" smtClean="0"/>
              <a:t>Dirección General de Facilitación Comercial y Comercio Exterior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8401050" y="5109210"/>
            <a:ext cx="313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MX" dirty="0">
                <a:solidFill>
                  <a:srgbClr val="DEC9A2"/>
                </a:solidFill>
                <a:latin typeface="Montserrat SemiBold" panose="00000700000000000000" pitchFamily="2" charset="0"/>
              </a:rPr>
              <a:t>Secretaría de </a:t>
            </a:r>
            <a:r>
              <a:rPr lang="es-MX" dirty="0" smtClean="0">
                <a:solidFill>
                  <a:srgbClr val="DEC9A2"/>
                </a:solidFill>
                <a:latin typeface="Montserrat SemiBold" panose="00000700000000000000" pitchFamily="2" charset="0"/>
              </a:rPr>
              <a:t>Economía</a:t>
            </a:r>
            <a:endParaRPr lang="es-MX" dirty="0">
              <a:solidFill>
                <a:srgbClr val="DEC9A2"/>
              </a:solidFill>
              <a:latin typeface="Montserrat SemiBold" panose="00000700000000000000" pitchFamily="2" charset="0"/>
            </a:endParaRPr>
          </a:p>
          <a:p>
            <a:pPr algn="r">
              <a:lnSpc>
                <a:spcPct val="150000"/>
              </a:lnSpc>
            </a:pPr>
            <a:r>
              <a:rPr lang="es-MX" dirty="0" smtClean="0">
                <a:solidFill>
                  <a:srgbClr val="DEC9A2"/>
                </a:solidFill>
                <a:latin typeface="Montserrat SemiBold" panose="00000700000000000000" pitchFamily="2" charset="0"/>
              </a:rPr>
              <a:t>Marzo 2020</a:t>
            </a:r>
            <a:endParaRPr lang="es-MX" dirty="0">
              <a:solidFill>
                <a:srgbClr val="DEC9A2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3914" y="415480"/>
            <a:ext cx="6816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CANCELACIÓN DE PROGRAMA IMMEX</a:t>
            </a:r>
            <a:endParaRPr lang="es-MX" sz="2600" dirty="0">
              <a:solidFill>
                <a:srgbClr val="BC945A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93914" y="1232995"/>
            <a:ext cx="5497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 </a:t>
            </a:r>
            <a:r>
              <a:rPr lang="es-MX" sz="1400" dirty="0" smtClean="0">
                <a:latin typeface="Montserrat" panose="00000500000000000000" pitchFamily="2" charset="0"/>
              </a:rPr>
              <a:t>Ingrese </a:t>
            </a:r>
            <a:r>
              <a:rPr lang="es-MX" sz="1400" dirty="0">
                <a:latin typeface="Montserrat" panose="00000500000000000000" pitchFamily="2" charset="0"/>
              </a:rPr>
              <a:t>a la Ventanilla </a:t>
            </a:r>
            <a:r>
              <a:rPr lang="es-MX" sz="1400" dirty="0" smtClean="0">
                <a:latin typeface="Montserrat" panose="00000500000000000000" pitchFamily="2" charset="0"/>
              </a:rPr>
              <a:t>Única</a:t>
            </a:r>
          </a:p>
          <a:p>
            <a:pPr marL="174625" algn="just"/>
            <a:r>
              <a:rPr lang="es-MX" sz="1400" dirty="0" smtClean="0">
                <a:latin typeface="Montserrat" panose="00000500000000000000" pitchFamily="2" charset="0"/>
                <a:hlinkClick r:id="rId2"/>
              </a:rPr>
              <a:t>https</a:t>
            </a:r>
            <a:r>
              <a:rPr lang="es-MX" sz="1400" dirty="0">
                <a:latin typeface="Montserrat" panose="00000500000000000000" pitchFamily="2" charset="0"/>
                <a:hlinkClick r:id="rId2"/>
              </a:rPr>
              <a:t>://www.ventanillaunica.gob.mx/vucem/Ingreso.html</a:t>
            </a:r>
            <a:endParaRPr lang="es-MX" sz="1400" dirty="0">
              <a:latin typeface="Montserrat" panose="00000500000000000000" pitchFamily="2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3"/>
          <a:srcRect l="38783" t="15350" r="17682" b="6329"/>
          <a:stretch/>
        </p:blipFill>
        <p:spPr bwMode="auto">
          <a:xfrm>
            <a:off x="1110342" y="1975471"/>
            <a:ext cx="2275115" cy="18179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93914" y="4085393"/>
            <a:ext cx="299633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latin typeface="Montserrat" panose="00000500000000000000" pitchFamily="2" charset="0"/>
              </a:rPr>
              <a:t>2</a:t>
            </a:r>
            <a:r>
              <a:rPr lang="es-MX" sz="1400" dirty="0" smtClean="0">
                <a:latin typeface="Montserrat" panose="00000500000000000000" pitchFamily="2" charset="0"/>
              </a:rPr>
              <a:t> </a:t>
            </a:r>
            <a:r>
              <a:rPr lang="es-MX" sz="1400" dirty="0">
                <a:latin typeface="Montserrat" panose="00000500000000000000" pitchFamily="2" charset="0"/>
              </a:rPr>
              <a:t>Seleccione el tipo de persona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4"/>
          <a:srcRect l="3596"/>
          <a:stretch/>
        </p:blipFill>
        <p:spPr>
          <a:xfrm>
            <a:off x="613546" y="4714923"/>
            <a:ext cx="4271689" cy="121539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074227" y="1232995"/>
            <a:ext cx="3973286" cy="37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Seleccione Trámites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Solicitudes nuevas</a:t>
            </a:r>
            <a:endParaRPr lang="es-MX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5"/>
          <a:srcRect t="17545"/>
          <a:stretch/>
        </p:blipFill>
        <p:spPr>
          <a:xfrm>
            <a:off x="6342434" y="1975471"/>
            <a:ext cx="4543425" cy="909997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8534400" y="2430469"/>
            <a:ext cx="261258" cy="94521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6074227" y="4121698"/>
            <a:ext cx="3682418" cy="371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b="1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s-MX" sz="1400" dirty="0" smtClean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 - Secretaría </a:t>
            </a:r>
            <a:r>
              <a:rPr lang="es-MX" sz="14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 Economía</a:t>
            </a:r>
            <a:endParaRPr lang="es-MX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r="8616" b="4606"/>
          <a:stretch/>
        </p:blipFill>
        <p:spPr>
          <a:xfrm>
            <a:off x="6342434" y="4515012"/>
            <a:ext cx="5131109" cy="1907559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V="1">
            <a:off x="7434943" y="5467583"/>
            <a:ext cx="261258" cy="94521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3385457" y="5322618"/>
            <a:ext cx="261258" cy="94521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3913" y="1232995"/>
            <a:ext cx="10635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5 </a:t>
            </a:r>
            <a:r>
              <a:rPr lang="es-MX" sz="1400" dirty="0">
                <a:latin typeface="Montserrat" panose="00000500000000000000" pitchFamily="2" charset="0"/>
              </a:rPr>
              <a:t>Seleccione </a:t>
            </a:r>
            <a:r>
              <a:rPr lang="es-MX" sz="1400" dirty="0">
                <a:latin typeface="Montserrat" panose="00000500000000000000" pitchFamily="2" charset="0"/>
              </a:rPr>
              <a:t>Cancelaciones, Modificaciones, Desistimientos a petición de parte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93913" y="1921957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6</a:t>
            </a:r>
            <a:r>
              <a:rPr lang="es-MX" sz="1400" dirty="0" smtClean="0">
                <a:latin typeface="Montserrat" panose="00000500000000000000" pitchFamily="2" charset="0"/>
              </a:rPr>
              <a:t> </a:t>
            </a:r>
            <a:r>
              <a:rPr lang="es-MX" sz="1400" dirty="0">
                <a:latin typeface="Montserrat" panose="00000500000000000000" pitchFamily="2" charset="0"/>
              </a:rPr>
              <a:t>Seleccione </a:t>
            </a:r>
            <a:r>
              <a:rPr lang="es-MX" sz="1400" dirty="0">
                <a:latin typeface="Montserrat" panose="00000500000000000000" pitchFamily="2" charset="0"/>
              </a:rPr>
              <a:t>cancelación de programa de la SE IMMEX</a:t>
            </a:r>
            <a:endParaRPr lang="es-MX" sz="1400" dirty="0">
              <a:latin typeface="Montserrat" panose="00000500000000000000" pitchFamily="2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3990109" y="2510182"/>
            <a:ext cx="7876309" cy="3890618"/>
            <a:chOff x="1579418" y="2510182"/>
            <a:chExt cx="7876309" cy="3890618"/>
          </a:xfrm>
        </p:grpSpPr>
        <p:cxnSp>
          <p:nvCxnSpPr>
            <p:cNvPr id="23" name="Conector recto de flecha 22"/>
            <p:cNvCxnSpPr/>
            <p:nvPr/>
          </p:nvCxnSpPr>
          <p:spPr>
            <a:xfrm flipH="1" flipV="1">
              <a:off x="3636818" y="6172200"/>
              <a:ext cx="1130483" cy="228600"/>
            </a:xfrm>
            <a:prstGeom prst="straightConnector1">
              <a:avLst/>
            </a:prstGeom>
            <a:ln w="28575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Imagen 11"/>
            <p:cNvPicPr/>
            <p:nvPr/>
          </p:nvPicPr>
          <p:blipFill rotWithShape="1">
            <a:blip r:embed="rId2"/>
            <a:srcRect l="689" r="2303" b="2270"/>
            <a:stretch/>
          </p:blipFill>
          <p:spPr>
            <a:xfrm>
              <a:off x="1579418" y="2510182"/>
              <a:ext cx="7876309" cy="3578892"/>
            </a:xfrm>
            <a:prstGeom prst="rect">
              <a:avLst/>
            </a:prstGeom>
          </p:spPr>
        </p:pic>
      </p:grpSp>
      <p:sp>
        <p:nvSpPr>
          <p:cNvPr id="15" name="CuadroTexto 14"/>
          <p:cNvSpPr txBox="1"/>
          <p:nvPr/>
        </p:nvSpPr>
        <p:spPr>
          <a:xfrm>
            <a:off x="293914" y="415480"/>
            <a:ext cx="6816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CANCELACIÓN DE PROGRAMA IMMEX</a:t>
            </a:r>
            <a:endParaRPr lang="es-MX" sz="2600" dirty="0">
              <a:solidFill>
                <a:srgbClr val="BC945A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83371" y="832885"/>
            <a:ext cx="489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b="1" dirty="0" smtClean="0">
                <a:latin typeface="Montserrat" panose="00000500000000000000" pitchFamily="2" charset="0"/>
              </a:rPr>
              <a:t>7 </a:t>
            </a:r>
            <a:r>
              <a:rPr lang="es-MX" sz="1400" dirty="0">
                <a:latin typeface="Montserrat" panose="00000500000000000000" pitchFamily="2" charset="0"/>
              </a:rPr>
              <a:t>Se mostrara el </a:t>
            </a:r>
            <a:r>
              <a:rPr lang="es-MX" sz="1400" dirty="0" smtClean="0">
                <a:latin typeface="Montserrat" panose="00000500000000000000" pitchFamily="2" charset="0"/>
              </a:rPr>
              <a:t>programa activo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4" name="Rectángulo 3"/>
          <p:cNvSpPr/>
          <p:nvPr/>
        </p:nvSpPr>
        <p:spPr>
          <a:xfrm flipV="1">
            <a:off x="3211338" y="3898232"/>
            <a:ext cx="207818" cy="1400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Imagen 11"/>
          <p:cNvPicPr/>
          <p:nvPr/>
        </p:nvPicPr>
        <p:blipFill rotWithShape="1">
          <a:blip r:embed="rId2"/>
          <a:srcRect l="1697" t="1865" r="10896" b="-280"/>
          <a:stretch/>
        </p:blipFill>
        <p:spPr bwMode="auto">
          <a:xfrm>
            <a:off x="4533900" y="1017551"/>
            <a:ext cx="7372350" cy="5548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49679" y="1905009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MX" b="1" dirty="0" smtClean="0">
                <a:latin typeface="Montserrat" panose="00000500000000000000" pitchFamily="2" charset="0"/>
              </a:rPr>
              <a:t>8  </a:t>
            </a:r>
            <a:r>
              <a:rPr lang="es-MX" sz="1400" dirty="0" smtClean="0">
                <a:latin typeface="Montserrat" panose="00000500000000000000" pitchFamily="2" charset="0"/>
              </a:rPr>
              <a:t>Seleccione </a:t>
            </a:r>
            <a:r>
              <a:rPr lang="es-MX" sz="1400" dirty="0">
                <a:latin typeface="Montserrat" panose="00000500000000000000" pitchFamily="2" charset="0"/>
              </a:rPr>
              <a:t>el programa a </a:t>
            </a:r>
            <a:r>
              <a:rPr lang="es-MX" sz="1400" dirty="0" smtClean="0">
                <a:latin typeface="Montserrat" panose="00000500000000000000" pitchFamily="2" charset="0"/>
              </a:rPr>
              <a:t>cancelar</a:t>
            </a:r>
            <a:endParaRPr lang="es-MX" sz="1400" dirty="0">
              <a:latin typeface="Montserrat" panose="00000500000000000000" pitchFamily="2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4158142" y="1740256"/>
            <a:ext cx="540792" cy="369332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940226" y="4819332"/>
            <a:ext cx="3677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MX" b="1" dirty="0" smtClean="0">
                <a:latin typeface="Montserrat" panose="00000500000000000000" pitchFamily="2" charset="0"/>
              </a:rPr>
              <a:t>9  </a:t>
            </a:r>
            <a:r>
              <a:rPr lang="es-MX" sz="1400" dirty="0" smtClean="0">
                <a:latin typeface="Montserrat" panose="00000500000000000000" pitchFamily="2" charset="0"/>
              </a:rPr>
              <a:t>Capture el motivo de la cancelación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93713" y="5628306"/>
            <a:ext cx="3227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10 </a:t>
            </a:r>
            <a:r>
              <a:rPr lang="es-MX" sz="1400" dirty="0">
                <a:latin typeface="Montserrat" panose="00000500000000000000" pitchFamily="2" charset="0"/>
              </a:rPr>
              <a:t>Confirme </a:t>
            </a:r>
            <a:r>
              <a:rPr lang="es-MX" sz="1400" dirty="0">
                <a:latin typeface="Montserrat" panose="00000500000000000000" pitchFamily="2" charset="0"/>
              </a:rPr>
              <a:t>que esta de </a:t>
            </a:r>
            <a:r>
              <a:rPr lang="es-MX" sz="1400" dirty="0" smtClean="0">
                <a:latin typeface="Montserrat" panose="00000500000000000000" pitchFamily="2" charset="0"/>
              </a:rPr>
              <a:t>acuerdo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131114" y="6188650"/>
            <a:ext cx="2297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11  </a:t>
            </a:r>
            <a:r>
              <a:rPr lang="es-MX" sz="1400" dirty="0" smtClean="0">
                <a:latin typeface="Montserrat" panose="00000500000000000000" pitchFamily="2" charset="0"/>
              </a:rPr>
              <a:t>De clic </a:t>
            </a:r>
            <a:r>
              <a:rPr lang="es-MX" sz="1400" dirty="0">
                <a:latin typeface="Montserrat" panose="00000500000000000000" pitchFamily="2" charset="0"/>
              </a:rPr>
              <a:t>en </a:t>
            </a:r>
            <a:r>
              <a:rPr lang="es-MX" sz="1400" dirty="0" smtClean="0">
                <a:latin typeface="Montserrat" panose="00000500000000000000" pitchFamily="2" charset="0"/>
              </a:rPr>
              <a:t>continuar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93914" y="221539"/>
            <a:ext cx="6816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CANCELACIÓN DE PROGRAMA IMMEX</a:t>
            </a:r>
            <a:endParaRPr lang="es-MX" sz="2600" dirty="0">
              <a:solidFill>
                <a:srgbClr val="BC945A"/>
              </a:solidFill>
              <a:latin typeface="Montserrat SemiBold" panose="00000700000000000000" pitchFamily="2" charset="0"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4263504" y="5003998"/>
            <a:ext cx="540792" cy="369332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4263504" y="5891456"/>
            <a:ext cx="302080" cy="184666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10588104" y="6389766"/>
            <a:ext cx="302080" cy="184666"/>
          </a:xfrm>
          <a:prstGeom prst="straightConnector1">
            <a:avLst/>
          </a:prstGeom>
          <a:ln w="28575">
            <a:solidFill>
              <a:srgbClr val="FF5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 rotWithShape="1">
          <a:blip r:embed="rId2"/>
          <a:srcRect l="5908" t="7626" r="9053" b="8966"/>
          <a:stretch/>
        </p:blipFill>
        <p:spPr>
          <a:xfrm>
            <a:off x="3511559" y="1169216"/>
            <a:ext cx="7861291" cy="428625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3891" y="1169216"/>
            <a:ext cx="4898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12 </a:t>
            </a:r>
            <a:r>
              <a:rPr lang="es-MX" sz="1400" dirty="0" smtClean="0">
                <a:latin typeface="Montserrat" panose="00000500000000000000" pitchFamily="2" charset="0"/>
              </a:rPr>
              <a:t>Firme el trámite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3914" y="221539"/>
            <a:ext cx="6816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CANCELACIÓN DE PROGRAMA IMMEX</a:t>
            </a:r>
            <a:endParaRPr lang="es-MX" sz="2600" dirty="0">
              <a:solidFill>
                <a:srgbClr val="BC945A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442911" y="805125"/>
            <a:ext cx="4989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>
                <a:latin typeface="Montserrat" panose="00000500000000000000" pitchFamily="2" charset="0"/>
              </a:rPr>
              <a:t>13 </a:t>
            </a:r>
            <a:r>
              <a:rPr lang="es-MX" sz="1400" dirty="0" smtClean="0">
                <a:latin typeface="Montserrat" panose="00000500000000000000" pitchFamily="2" charset="0"/>
              </a:rPr>
              <a:t>Obtenga su acuse del trámite y su oficio resolutivo. </a:t>
            </a:r>
            <a:endParaRPr lang="es-MX" sz="1400" dirty="0">
              <a:latin typeface="Montserrat" panose="00000500000000000000" pitchFamily="2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3510301" y="1145855"/>
            <a:ext cx="7073265" cy="5034057"/>
            <a:chOff x="3289935" y="1398905"/>
            <a:chExt cx="5612130" cy="4060190"/>
          </a:xfrm>
        </p:grpSpPr>
        <p:pic>
          <p:nvPicPr>
            <p:cNvPr id="20" name="Imagen 1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289935" y="1398905"/>
              <a:ext cx="5612130" cy="4060190"/>
            </a:xfrm>
            <a:prstGeom prst="rect">
              <a:avLst/>
            </a:prstGeom>
          </p:spPr>
        </p:pic>
        <p:cxnSp>
          <p:nvCxnSpPr>
            <p:cNvPr id="17" name="Conector recto de flecha 16"/>
            <p:cNvCxnSpPr/>
            <p:nvPr/>
          </p:nvCxnSpPr>
          <p:spPr>
            <a:xfrm>
              <a:off x="7102844" y="5188752"/>
              <a:ext cx="296387" cy="129200"/>
            </a:xfrm>
            <a:prstGeom prst="straightConnector1">
              <a:avLst/>
            </a:prstGeom>
            <a:ln w="28575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/>
            <p:cNvCxnSpPr/>
            <p:nvPr/>
          </p:nvCxnSpPr>
          <p:spPr>
            <a:xfrm>
              <a:off x="7041701" y="4060546"/>
              <a:ext cx="296387" cy="129200"/>
            </a:xfrm>
            <a:prstGeom prst="straightConnector1">
              <a:avLst/>
            </a:prstGeom>
            <a:ln w="28575">
              <a:solidFill>
                <a:srgbClr val="FF5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CuadroTexto 10"/>
          <p:cNvSpPr txBox="1"/>
          <p:nvPr/>
        </p:nvSpPr>
        <p:spPr>
          <a:xfrm>
            <a:off x="293914" y="221539"/>
            <a:ext cx="6816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dirty="0">
                <a:solidFill>
                  <a:srgbClr val="BC945A"/>
                </a:solidFill>
                <a:latin typeface="Montserrat SemiBold" panose="00000700000000000000" pitchFamily="2" charset="0"/>
              </a:rPr>
              <a:t>CANCELACIÓN DE PROGRAMA IMMEX</a:t>
            </a:r>
            <a:endParaRPr lang="es-MX" sz="2600" dirty="0">
              <a:solidFill>
                <a:srgbClr val="BC945A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5725" y="957143"/>
            <a:ext cx="1167007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GRACIAS</a:t>
            </a:r>
          </a:p>
          <a:p>
            <a:pPr algn="ctr"/>
            <a:endParaRPr lang="es-MX" sz="4800" b="1" dirty="0">
              <a:latin typeface="Montserrat" panose="00000500000000000000" pitchFamily="2" charset="0"/>
            </a:endParaRPr>
          </a:p>
          <a:p>
            <a:pPr algn="ctr"/>
            <a:r>
              <a:rPr lang="es-MX" sz="4000" dirty="0">
                <a:latin typeface="Montserrat" panose="00000500000000000000" pitchFamily="2" charset="0"/>
              </a:rPr>
              <a:t>Dirección General de Facilitación Comercial y Comercio </a:t>
            </a:r>
            <a:r>
              <a:rPr lang="es-MX" sz="4000" dirty="0" smtClean="0">
                <a:latin typeface="Montserrat" panose="00000500000000000000" pitchFamily="2" charset="0"/>
              </a:rPr>
              <a:t>Exterior</a:t>
            </a:r>
          </a:p>
          <a:p>
            <a:pPr algn="ctr"/>
            <a:endParaRPr lang="es-MX" sz="4000" dirty="0">
              <a:latin typeface="Montserrat" panose="00000500000000000000" pitchFamily="2" charset="0"/>
            </a:endParaRPr>
          </a:p>
          <a:p>
            <a:pPr algn="ctr"/>
            <a:r>
              <a:rPr lang="es-MX" sz="4000" dirty="0" smtClean="0">
                <a:latin typeface="Montserrat" panose="00000500000000000000" pitchFamily="2" charset="0"/>
              </a:rPr>
              <a:t>atencion.immex@economia.gob.mx</a:t>
            </a:r>
          </a:p>
        </p:txBody>
      </p:sp>
    </p:spTree>
    <p:extLst>
      <p:ext uri="{BB962C8B-B14F-4D97-AF65-F5344CB8AC3E}">
        <p14:creationId xmlns:p14="http://schemas.microsoft.com/office/powerpoint/2010/main" val="20764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42755</TotalTime>
  <Words>143</Words>
  <Application>Microsoft Office PowerPoint</Application>
  <PresentationFormat>Panorámica</PresentationFormat>
  <Paragraphs>31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Montserrat Medium</vt:lpstr>
      <vt:lpstr>Montserrat 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DGFCCE</cp:lastModifiedBy>
  <cp:revision>384</cp:revision>
  <dcterms:created xsi:type="dcterms:W3CDTF">2018-12-04T03:27:02Z</dcterms:created>
  <dcterms:modified xsi:type="dcterms:W3CDTF">2020-03-25T07:03:55Z</dcterms:modified>
</cp:coreProperties>
</file>