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1" d="100"/>
          <a:sy n="81" d="100"/>
        </p:scale>
        <p:origin x="2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5901-391C-4229-AA75-36806862C1C6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2266-1E13-4E62-AFAD-95CAE4D74F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972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5901-391C-4229-AA75-36806862C1C6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2266-1E13-4E62-AFAD-95CAE4D74F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2553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5901-391C-4229-AA75-36806862C1C6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2266-1E13-4E62-AFAD-95CAE4D74F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6640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5901-391C-4229-AA75-36806862C1C6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2266-1E13-4E62-AFAD-95CAE4D74F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7816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5901-391C-4229-AA75-36806862C1C6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2266-1E13-4E62-AFAD-95CAE4D74F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9186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5901-391C-4229-AA75-36806862C1C6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2266-1E13-4E62-AFAD-95CAE4D74F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5709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5901-391C-4229-AA75-36806862C1C6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2266-1E13-4E62-AFAD-95CAE4D74F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4443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5901-391C-4229-AA75-36806862C1C6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2266-1E13-4E62-AFAD-95CAE4D74F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6913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5901-391C-4229-AA75-36806862C1C6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2266-1E13-4E62-AFAD-95CAE4D74F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17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5901-391C-4229-AA75-36806862C1C6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2266-1E13-4E62-AFAD-95CAE4D74F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4698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5901-391C-4229-AA75-36806862C1C6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2266-1E13-4E62-AFAD-95CAE4D74F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5460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75901-391C-4229-AA75-36806862C1C6}" type="datetimeFigureOut">
              <a:rPr lang="es-MX" smtClean="0"/>
              <a:t>09/11/2023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12266-1E13-4E62-AFAD-95CAE4D74F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8462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PRUEBA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9884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PRUEBA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PRUEBA</dc:title>
  <dc:creator>DGFCCE SNICE</dc:creator>
  <cp:lastModifiedBy>DGFCCE SNICE</cp:lastModifiedBy>
  <cp:revision>1</cp:revision>
  <dcterms:created xsi:type="dcterms:W3CDTF">2023-11-09T22:40:16Z</dcterms:created>
  <dcterms:modified xsi:type="dcterms:W3CDTF">2023-11-09T22:40:59Z</dcterms:modified>
</cp:coreProperties>
</file>