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handoutMasterIdLst>
    <p:handoutMasterId r:id="rId57"/>
  </p:handoutMasterIdLst>
  <p:sldIdLst>
    <p:sldId id="354" r:id="rId2"/>
    <p:sldId id="344" r:id="rId3"/>
    <p:sldId id="384" r:id="rId4"/>
    <p:sldId id="385" r:id="rId5"/>
    <p:sldId id="387" r:id="rId6"/>
    <p:sldId id="386" r:id="rId7"/>
    <p:sldId id="388" r:id="rId8"/>
    <p:sldId id="396" r:id="rId9"/>
    <p:sldId id="399" r:id="rId10"/>
    <p:sldId id="405" r:id="rId11"/>
    <p:sldId id="400" r:id="rId12"/>
    <p:sldId id="401" r:id="rId13"/>
    <p:sldId id="402" r:id="rId14"/>
    <p:sldId id="403" r:id="rId15"/>
    <p:sldId id="406" r:id="rId16"/>
    <p:sldId id="389" r:id="rId17"/>
    <p:sldId id="410" r:id="rId18"/>
    <p:sldId id="411" r:id="rId19"/>
    <p:sldId id="412" r:id="rId20"/>
    <p:sldId id="413" r:id="rId21"/>
    <p:sldId id="408" r:id="rId22"/>
    <p:sldId id="414" r:id="rId23"/>
    <p:sldId id="417" r:id="rId24"/>
    <p:sldId id="418" r:id="rId25"/>
    <p:sldId id="422" r:id="rId26"/>
    <p:sldId id="423" r:id="rId27"/>
    <p:sldId id="420" r:id="rId28"/>
    <p:sldId id="421" r:id="rId29"/>
    <p:sldId id="424" r:id="rId30"/>
    <p:sldId id="409" r:id="rId31"/>
    <p:sldId id="416" r:id="rId32"/>
    <p:sldId id="425" r:id="rId33"/>
    <p:sldId id="426" r:id="rId34"/>
    <p:sldId id="428" r:id="rId35"/>
    <p:sldId id="427" r:id="rId36"/>
    <p:sldId id="429" r:id="rId37"/>
    <p:sldId id="430" r:id="rId38"/>
    <p:sldId id="431" r:id="rId39"/>
    <p:sldId id="390" r:id="rId40"/>
    <p:sldId id="415" r:id="rId41"/>
    <p:sldId id="433" r:id="rId42"/>
    <p:sldId id="434" r:id="rId43"/>
    <p:sldId id="435" r:id="rId44"/>
    <p:sldId id="436" r:id="rId45"/>
    <p:sldId id="437" r:id="rId46"/>
    <p:sldId id="438" r:id="rId47"/>
    <p:sldId id="439" r:id="rId48"/>
    <p:sldId id="432" r:id="rId49"/>
    <p:sldId id="441" r:id="rId50"/>
    <p:sldId id="440" r:id="rId51"/>
    <p:sldId id="442" r:id="rId52"/>
    <p:sldId id="443" r:id="rId53"/>
    <p:sldId id="288" r:id="rId54"/>
    <p:sldId id="289" r:id="rId55"/>
  </p:sldIdLst>
  <p:sldSz cx="12188825" cy="6858000"/>
  <p:notesSz cx="6858000" cy="9144000"/>
  <p:custDataLst>
    <p:tags r:id="rId5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orient="horz" pos="3744">
          <p15:clr>
            <a:srgbClr val="A4A3A4"/>
          </p15:clr>
        </p15:guide>
        <p15:guide id="3" orient="horz" pos="960">
          <p15:clr>
            <a:srgbClr val="A4A3A4"/>
          </p15:clr>
        </p15:guide>
        <p15:guide id="4" orient="horz" pos="1248">
          <p15:clr>
            <a:srgbClr val="A4A3A4"/>
          </p15:clr>
        </p15:guide>
        <p15:guide id="5" pos="3839">
          <p15:clr>
            <a:srgbClr val="A4A3A4"/>
          </p15:clr>
        </p15:guide>
        <p15:guide id="6" pos="7343">
          <p15:clr>
            <a:srgbClr val="A4A3A4"/>
          </p15:clr>
        </p15:guide>
        <p15:guide id="7" pos="335">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FD0F851-EC5A-4D38-B0AD-8093EC10F338}">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82" autoAdjust="0"/>
    <p:restoredTop sz="94434" autoAdjust="0"/>
  </p:normalViewPr>
  <p:slideViewPr>
    <p:cSldViewPr snapToGrid="0">
      <p:cViewPr>
        <p:scale>
          <a:sx n="75" d="100"/>
          <a:sy n="75" d="100"/>
        </p:scale>
        <p:origin x="-564" y="24"/>
      </p:cViewPr>
      <p:guideLst>
        <p:guide orient="horz" pos="2160"/>
        <p:guide orient="horz" pos="3744"/>
        <p:guide orient="horz" pos="960"/>
        <p:guide orient="horz" pos="1248"/>
        <p:guide pos="3839"/>
        <p:guide pos="7343"/>
        <p:guide pos="335"/>
      </p:guideLst>
    </p:cSldViewPr>
  </p:slideViewPr>
  <p:outlineViewPr>
    <p:cViewPr>
      <p:scale>
        <a:sx n="33" d="100"/>
        <a:sy n="33" d="100"/>
      </p:scale>
      <p:origin x="0" y="19746"/>
    </p:cViewPr>
  </p:outlineViewPr>
  <p:notesTextViewPr>
    <p:cViewPr>
      <p:scale>
        <a:sx n="1" d="1"/>
        <a:sy n="1" d="1"/>
      </p:scale>
      <p:origin x="0" y="0"/>
    </p:cViewPr>
  </p:notesTextViewPr>
  <p:sorterViewPr>
    <p:cViewPr>
      <p:scale>
        <a:sx n="75" d="100"/>
        <a:sy n="75" d="100"/>
      </p:scale>
      <p:origin x="0" y="2424"/>
    </p:cViewPr>
  </p:sorterViewPr>
  <p:notesViewPr>
    <p:cSldViewPr snapToGrid="0">
      <p:cViewPr varScale="1">
        <p:scale>
          <a:sx n="83" d="100"/>
          <a:sy n="83" d="100"/>
        </p:scale>
        <p:origin x="-3876"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71542B-E79C-46C3-BFFE-8D68E0790FBD}"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lang="es-MX"/>
        </a:p>
      </dgm:t>
    </dgm:pt>
    <dgm:pt modelId="{7F0F2216-7C47-409C-BCD0-83A6AE194767}">
      <dgm:prSet phldrT="[Texto]"/>
      <dgm:spPr/>
      <dgm:t>
        <a:bodyPr/>
        <a:lstStyle/>
        <a:p>
          <a:r>
            <a:rPr lang="es-MX" b="1" smtClean="0"/>
            <a:t>SOA</a:t>
          </a:r>
          <a:endParaRPr lang="es-MX"/>
        </a:p>
      </dgm:t>
    </dgm:pt>
    <dgm:pt modelId="{2695B0EE-5A52-46A6-A047-C458E8FEBBD6}" type="parTrans" cxnId="{3D77C7BF-8DFA-40CC-B542-AFF254EE03CD}">
      <dgm:prSet/>
      <dgm:spPr/>
      <dgm:t>
        <a:bodyPr/>
        <a:lstStyle/>
        <a:p>
          <a:endParaRPr lang="es-MX"/>
        </a:p>
      </dgm:t>
    </dgm:pt>
    <dgm:pt modelId="{BCD2172F-0F6C-4DED-94C9-04DD5A55AE48}" type="sibTrans" cxnId="{3D77C7BF-8DFA-40CC-B542-AFF254EE03CD}">
      <dgm:prSet/>
      <dgm:spPr/>
      <dgm:t>
        <a:bodyPr/>
        <a:lstStyle/>
        <a:p>
          <a:endParaRPr lang="es-MX"/>
        </a:p>
      </dgm:t>
    </dgm:pt>
    <dgm:pt modelId="{7520F226-3DD6-40C5-8DCC-C11BD290D024}">
      <dgm:prSet phldrT="[Texto]" custT="1"/>
      <dgm:spPr/>
      <dgm:t>
        <a:bodyPr/>
        <a:lstStyle/>
        <a:p>
          <a:r>
            <a:rPr lang="es-MX" sz="1300" b="0" smtClean="0"/>
            <a:t>Permite la habilitación de una Arquitectura Orientada a Servicios.</a:t>
          </a:r>
          <a:endParaRPr lang="es-MX" sz="1300" b="0"/>
        </a:p>
      </dgm:t>
    </dgm:pt>
    <dgm:pt modelId="{920F0DF5-DA72-4266-8DDD-564CAC436CC7}" type="parTrans" cxnId="{CBA86BA1-09BF-4EA8-8423-6D168C8BCD43}">
      <dgm:prSet/>
      <dgm:spPr/>
      <dgm:t>
        <a:bodyPr/>
        <a:lstStyle/>
        <a:p>
          <a:endParaRPr lang="es-MX"/>
        </a:p>
      </dgm:t>
    </dgm:pt>
    <dgm:pt modelId="{83D7EE99-D3A6-4228-91C2-9F26C60524DE}" type="sibTrans" cxnId="{CBA86BA1-09BF-4EA8-8423-6D168C8BCD43}">
      <dgm:prSet/>
      <dgm:spPr/>
      <dgm:t>
        <a:bodyPr/>
        <a:lstStyle/>
        <a:p>
          <a:endParaRPr lang="es-MX"/>
        </a:p>
      </dgm:t>
    </dgm:pt>
    <dgm:pt modelId="{A0B6F85E-B0F5-4CA5-A361-182A9ADAFD25}">
      <dgm:prSet phldrT="[Texto]"/>
      <dgm:spPr/>
      <dgm:t>
        <a:bodyPr/>
        <a:lstStyle/>
        <a:p>
          <a:r>
            <a:rPr lang="es-MX" b="1" smtClean="0"/>
            <a:t>WC SITES</a:t>
          </a:r>
          <a:endParaRPr lang="es-MX" b="1"/>
        </a:p>
      </dgm:t>
    </dgm:pt>
    <dgm:pt modelId="{1B9391D1-06B6-405B-99D3-F295B5F03C07}" type="parTrans" cxnId="{0A276BD0-A048-4F19-A4D6-C5740FAED28C}">
      <dgm:prSet/>
      <dgm:spPr/>
      <dgm:t>
        <a:bodyPr/>
        <a:lstStyle/>
        <a:p>
          <a:endParaRPr lang="es-MX"/>
        </a:p>
      </dgm:t>
    </dgm:pt>
    <dgm:pt modelId="{D33A794B-513E-42CF-B2A4-779F2CC079BC}" type="sibTrans" cxnId="{0A276BD0-A048-4F19-A4D6-C5740FAED28C}">
      <dgm:prSet/>
      <dgm:spPr/>
      <dgm:t>
        <a:bodyPr/>
        <a:lstStyle/>
        <a:p>
          <a:endParaRPr lang="es-MX"/>
        </a:p>
      </dgm:t>
    </dgm:pt>
    <dgm:pt modelId="{4292E559-2D9C-492C-B2D6-95E1BD16D8D3}">
      <dgm:prSet phldrT="[Texto]" custT="1"/>
      <dgm:spPr/>
      <dgm:t>
        <a:bodyPr/>
        <a:lstStyle/>
        <a:p>
          <a:r>
            <a:rPr lang="es-MX" sz="1300" b="0" smtClean="0"/>
            <a:t>Plataforma web que permite la gestión ágil de sitios web y su contenido. </a:t>
          </a:r>
          <a:endParaRPr lang="es-MX" sz="1300" b="0"/>
        </a:p>
      </dgm:t>
    </dgm:pt>
    <dgm:pt modelId="{D130FF39-CBBD-452D-B41E-AB0522ECA118}" type="parTrans" cxnId="{19E69F73-B9A1-46FF-916F-67EAA43DDC89}">
      <dgm:prSet/>
      <dgm:spPr/>
      <dgm:t>
        <a:bodyPr/>
        <a:lstStyle/>
        <a:p>
          <a:endParaRPr lang="es-MX"/>
        </a:p>
      </dgm:t>
    </dgm:pt>
    <dgm:pt modelId="{FFEA4FD3-5655-4B1B-977E-4CE74C5850EC}" type="sibTrans" cxnId="{19E69F73-B9A1-46FF-916F-67EAA43DDC89}">
      <dgm:prSet/>
      <dgm:spPr/>
      <dgm:t>
        <a:bodyPr/>
        <a:lstStyle/>
        <a:p>
          <a:endParaRPr lang="es-MX"/>
        </a:p>
      </dgm:t>
    </dgm:pt>
    <dgm:pt modelId="{B3422FE6-3098-4B77-B714-C5F431F40843}">
      <dgm:prSet phldrT="[Texto]"/>
      <dgm:spPr/>
      <dgm:t>
        <a:bodyPr/>
        <a:lstStyle/>
        <a:p>
          <a:r>
            <a:rPr lang="es-MX" b="1" smtClean="0"/>
            <a:t>WC Portal</a:t>
          </a:r>
          <a:endParaRPr lang="es-MX" b="1"/>
        </a:p>
      </dgm:t>
    </dgm:pt>
    <dgm:pt modelId="{915DE462-1B6F-4547-993F-4D0DE1360AB9}" type="parTrans" cxnId="{8D7E3E93-C27A-4F11-B07B-A72FFFB28459}">
      <dgm:prSet/>
      <dgm:spPr/>
      <dgm:t>
        <a:bodyPr/>
        <a:lstStyle/>
        <a:p>
          <a:endParaRPr lang="es-MX"/>
        </a:p>
      </dgm:t>
    </dgm:pt>
    <dgm:pt modelId="{50CB9D3E-4CF9-4CCD-8569-FEAA6EE8E081}" type="sibTrans" cxnId="{8D7E3E93-C27A-4F11-B07B-A72FFFB28459}">
      <dgm:prSet/>
      <dgm:spPr/>
      <dgm:t>
        <a:bodyPr/>
        <a:lstStyle/>
        <a:p>
          <a:endParaRPr lang="es-MX"/>
        </a:p>
      </dgm:t>
    </dgm:pt>
    <dgm:pt modelId="{4490874E-F8AD-44F7-8B1D-026ED6125567}">
      <dgm:prSet phldrT="[Texto]" custT="1"/>
      <dgm:spPr/>
      <dgm:t>
        <a:bodyPr/>
        <a:lstStyle/>
        <a:p>
          <a:r>
            <a:rPr lang="es-MX" sz="1300" b="0" smtClean="0"/>
            <a:t>Plataforma web que permite crear intranet, extranet, aplicaciones compuestas, y portales de auto-servicio.</a:t>
          </a:r>
          <a:endParaRPr lang="es-MX" sz="1300" b="0"/>
        </a:p>
      </dgm:t>
    </dgm:pt>
    <dgm:pt modelId="{7BE6E8E7-6DBD-4598-9ACF-E7F43A4F4F9D}" type="parTrans" cxnId="{1AE3F6D6-FA80-42B8-AAB1-6A4698A386A9}">
      <dgm:prSet/>
      <dgm:spPr/>
      <dgm:t>
        <a:bodyPr/>
        <a:lstStyle/>
        <a:p>
          <a:endParaRPr lang="es-MX"/>
        </a:p>
      </dgm:t>
    </dgm:pt>
    <dgm:pt modelId="{CCF1D32B-5500-4EB6-9E0C-35EBD3F4C73C}" type="sibTrans" cxnId="{1AE3F6D6-FA80-42B8-AAB1-6A4698A386A9}">
      <dgm:prSet/>
      <dgm:spPr/>
      <dgm:t>
        <a:bodyPr/>
        <a:lstStyle/>
        <a:p>
          <a:endParaRPr lang="es-MX"/>
        </a:p>
      </dgm:t>
    </dgm:pt>
    <dgm:pt modelId="{1D12B6F8-C4C9-41B8-9B18-CEC79FCF0B94}">
      <dgm:prSet phldrT="[Texto]"/>
      <dgm:spPr/>
      <dgm:t>
        <a:bodyPr/>
        <a:lstStyle/>
        <a:p>
          <a:r>
            <a:rPr lang="es-MX" b="1" smtClean="0"/>
            <a:t>WC Content</a:t>
          </a:r>
          <a:endParaRPr lang="es-MX" b="1"/>
        </a:p>
      </dgm:t>
    </dgm:pt>
    <dgm:pt modelId="{9DA8AEDA-DEAB-499F-B26A-08BE182E3AD6}" type="parTrans" cxnId="{54C37358-483C-42D0-844C-B5F3352D77ED}">
      <dgm:prSet/>
      <dgm:spPr/>
      <dgm:t>
        <a:bodyPr/>
        <a:lstStyle/>
        <a:p>
          <a:endParaRPr lang="es-MX"/>
        </a:p>
      </dgm:t>
    </dgm:pt>
    <dgm:pt modelId="{1A31EC9E-4C25-4AE5-8F5D-9AE325E3638A}" type="sibTrans" cxnId="{54C37358-483C-42D0-844C-B5F3352D77ED}">
      <dgm:prSet/>
      <dgm:spPr/>
      <dgm:t>
        <a:bodyPr/>
        <a:lstStyle/>
        <a:p>
          <a:endParaRPr lang="es-MX"/>
        </a:p>
      </dgm:t>
    </dgm:pt>
    <dgm:pt modelId="{6EDC9A2A-E047-48FC-A1C3-593680065589}">
      <dgm:prSet phldrT="[Texto]" custT="1"/>
      <dgm:spPr/>
      <dgm:t>
        <a:bodyPr/>
        <a:lstStyle/>
        <a:p>
          <a:r>
            <a:rPr lang="es-MX" sz="1300" b="0" smtClean="0"/>
            <a:t>Gestión de contenidos y gestión de procesos de negocio centrados en documentos.</a:t>
          </a:r>
          <a:endParaRPr lang="es-MX" sz="1300" b="0"/>
        </a:p>
      </dgm:t>
    </dgm:pt>
    <dgm:pt modelId="{392AEBA5-0135-4571-B5D3-CDF3461AC2E4}" type="parTrans" cxnId="{BFC53048-0E5D-42CC-9CA4-B4A47CB02B65}">
      <dgm:prSet/>
      <dgm:spPr/>
      <dgm:t>
        <a:bodyPr/>
        <a:lstStyle/>
        <a:p>
          <a:endParaRPr lang="es-MX"/>
        </a:p>
      </dgm:t>
    </dgm:pt>
    <dgm:pt modelId="{54408026-402B-416F-BD4E-29C8CDE1A945}" type="sibTrans" cxnId="{BFC53048-0E5D-42CC-9CA4-B4A47CB02B65}">
      <dgm:prSet/>
      <dgm:spPr/>
      <dgm:t>
        <a:bodyPr/>
        <a:lstStyle/>
        <a:p>
          <a:endParaRPr lang="es-MX"/>
        </a:p>
      </dgm:t>
    </dgm:pt>
    <dgm:pt modelId="{FDCD6128-13B6-4065-B433-8ACF0DD5256C}">
      <dgm:prSet phldrT="[Texto]"/>
      <dgm:spPr/>
      <dgm:t>
        <a:bodyPr/>
        <a:lstStyle/>
        <a:p>
          <a:r>
            <a:rPr lang="es-MX" b="1" smtClean="0"/>
            <a:t>BPM</a:t>
          </a:r>
          <a:endParaRPr lang="es-MX" b="1"/>
        </a:p>
      </dgm:t>
    </dgm:pt>
    <dgm:pt modelId="{3295B6F3-D26A-460F-8A4F-9C7F086E2AD5}" type="parTrans" cxnId="{C7639F72-5FC8-47F9-9257-D459A25276C7}">
      <dgm:prSet/>
      <dgm:spPr/>
      <dgm:t>
        <a:bodyPr/>
        <a:lstStyle/>
        <a:p>
          <a:endParaRPr lang="es-MX"/>
        </a:p>
      </dgm:t>
    </dgm:pt>
    <dgm:pt modelId="{13632992-6B1D-49DB-92ED-EC971A34E393}" type="sibTrans" cxnId="{C7639F72-5FC8-47F9-9257-D459A25276C7}">
      <dgm:prSet/>
      <dgm:spPr/>
      <dgm:t>
        <a:bodyPr/>
        <a:lstStyle/>
        <a:p>
          <a:endParaRPr lang="es-MX"/>
        </a:p>
      </dgm:t>
    </dgm:pt>
    <dgm:pt modelId="{A4806BA7-6E2A-485A-A982-3DA3FEBA2691}">
      <dgm:prSet phldrT="[Texto]" custT="1"/>
      <dgm:spPr/>
      <dgm:t>
        <a:bodyPr/>
        <a:lstStyle/>
        <a:p>
          <a:r>
            <a:rPr lang="es-MX" sz="1300" b="0" smtClean="0"/>
            <a:t>Herramientas de optimización y modelado de Procesos , integración de sistemas, paneles de supervisión y funcionalidades de gestión de casos.</a:t>
          </a:r>
          <a:endParaRPr lang="es-MX" sz="1300" b="0"/>
        </a:p>
      </dgm:t>
    </dgm:pt>
    <dgm:pt modelId="{1C7ED3BB-468F-43C6-85B7-3B2200F95686}" type="parTrans" cxnId="{78AB1426-7A93-46FB-AC26-928ADE269F62}">
      <dgm:prSet/>
      <dgm:spPr/>
      <dgm:t>
        <a:bodyPr/>
        <a:lstStyle/>
        <a:p>
          <a:endParaRPr lang="es-MX"/>
        </a:p>
      </dgm:t>
    </dgm:pt>
    <dgm:pt modelId="{BEA41BFE-D856-4243-9B3E-D892BFE8B603}" type="sibTrans" cxnId="{78AB1426-7A93-46FB-AC26-928ADE269F62}">
      <dgm:prSet/>
      <dgm:spPr/>
      <dgm:t>
        <a:bodyPr/>
        <a:lstStyle/>
        <a:p>
          <a:endParaRPr lang="es-MX"/>
        </a:p>
      </dgm:t>
    </dgm:pt>
    <dgm:pt modelId="{B037E51C-286C-4E3E-8ADC-4208A82F6C54}">
      <dgm:prSet phldrT="[Texto]"/>
      <dgm:spPr/>
      <dgm:t>
        <a:bodyPr/>
        <a:lstStyle/>
        <a:p>
          <a:r>
            <a:rPr lang="es-MX" b="1" smtClean="0"/>
            <a:t>BI Suite</a:t>
          </a:r>
          <a:endParaRPr lang="es-MX" b="1"/>
        </a:p>
      </dgm:t>
    </dgm:pt>
    <dgm:pt modelId="{0F953367-04B0-4650-A244-54FC5600A55C}" type="parTrans" cxnId="{4EAD0AAC-E4B9-4524-A9D8-3E379349B4D5}">
      <dgm:prSet/>
      <dgm:spPr/>
      <dgm:t>
        <a:bodyPr/>
        <a:lstStyle/>
        <a:p>
          <a:endParaRPr lang="es-MX"/>
        </a:p>
      </dgm:t>
    </dgm:pt>
    <dgm:pt modelId="{C89232AC-C124-4DC3-B7C0-C64D9535AF7C}" type="sibTrans" cxnId="{4EAD0AAC-E4B9-4524-A9D8-3E379349B4D5}">
      <dgm:prSet/>
      <dgm:spPr/>
      <dgm:t>
        <a:bodyPr/>
        <a:lstStyle/>
        <a:p>
          <a:endParaRPr lang="es-MX"/>
        </a:p>
      </dgm:t>
    </dgm:pt>
    <dgm:pt modelId="{D48BA040-0ACF-40A1-938A-9720FC9B6203}">
      <dgm:prSet phldrT="[Texto]" custT="1"/>
      <dgm:spPr/>
      <dgm:t>
        <a:bodyPr/>
        <a:lstStyle/>
        <a:p>
          <a:r>
            <a:rPr lang="es-MX" sz="1300" b="0" dirty="0" smtClean="0"/>
            <a:t>Generación de </a:t>
          </a:r>
          <a:r>
            <a:rPr lang="es-MX" sz="1300" b="0" dirty="0" smtClean="0"/>
            <a:t>reporte, </a:t>
          </a:r>
          <a:r>
            <a:rPr lang="es-MX" sz="1300" b="0" dirty="0" smtClean="0"/>
            <a:t>indicadores </a:t>
          </a:r>
          <a:r>
            <a:rPr lang="es-MX" sz="1300" b="0" dirty="0" smtClean="0"/>
            <a:t>y plantillas  para cualquier </a:t>
          </a:r>
          <a:r>
            <a:rPr lang="es-MX" sz="1300" b="0" dirty="0" smtClean="0"/>
            <a:t>iniciativa. </a:t>
          </a:r>
          <a:endParaRPr lang="es-MX" sz="1300" b="0" dirty="0"/>
        </a:p>
      </dgm:t>
    </dgm:pt>
    <dgm:pt modelId="{ABD82500-13CC-4188-B853-343FD77AE645}" type="parTrans" cxnId="{E2C27DE6-507E-4709-A0B9-2677721F531B}">
      <dgm:prSet/>
      <dgm:spPr/>
      <dgm:t>
        <a:bodyPr/>
        <a:lstStyle/>
        <a:p>
          <a:endParaRPr lang="es-MX"/>
        </a:p>
      </dgm:t>
    </dgm:pt>
    <dgm:pt modelId="{62222CCA-C5F9-4A05-A701-BA976B381B45}" type="sibTrans" cxnId="{E2C27DE6-507E-4709-A0B9-2677721F531B}">
      <dgm:prSet/>
      <dgm:spPr/>
      <dgm:t>
        <a:bodyPr/>
        <a:lstStyle/>
        <a:p>
          <a:endParaRPr lang="es-MX"/>
        </a:p>
      </dgm:t>
    </dgm:pt>
    <dgm:pt modelId="{286A0021-221B-4964-B6D7-1B5038772B03}">
      <dgm:prSet phldrT="[Texto]" custT="1"/>
      <dgm:spPr/>
      <dgm:t>
        <a:bodyPr/>
        <a:lstStyle/>
        <a:p>
          <a:r>
            <a:rPr lang="es-MX" sz="1300" b="0" dirty="0" smtClean="0"/>
            <a:t>Soluciones para la </a:t>
          </a:r>
          <a:r>
            <a:rPr lang="es-MX" sz="1300" b="0" dirty="0" smtClean="0"/>
            <a:t>explotación de datos a partir de Bases existentes.</a:t>
          </a:r>
          <a:endParaRPr lang="es-MX" sz="1300" b="0" dirty="0"/>
        </a:p>
      </dgm:t>
    </dgm:pt>
    <dgm:pt modelId="{3B706F8F-0C95-47BA-904A-60DB5497A752}" type="sibTrans" cxnId="{E97904EE-0028-4421-BA86-835AC28720FD}">
      <dgm:prSet/>
      <dgm:spPr/>
      <dgm:t>
        <a:bodyPr/>
        <a:lstStyle/>
        <a:p>
          <a:endParaRPr lang="es-MX"/>
        </a:p>
      </dgm:t>
    </dgm:pt>
    <dgm:pt modelId="{A3B26756-0980-46CB-B7CA-17BACB76B0C9}" type="parTrans" cxnId="{E97904EE-0028-4421-BA86-835AC28720FD}">
      <dgm:prSet/>
      <dgm:spPr/>
      <dgm:t>
        <a:bodyPr/>
        <a:lstStyle/>
        <a:p>
          <a:endParaRPr lang="es-MX"/>
        </a:p>
      </dgm:t>
    </dgm:pt>
    <dgm:pt modelId="{4D1A5947-3901-43EE-BA22-2639EB7C22CF}">
      <dgm:prSet phldrT="[Texto]"/>
      <dgm:spPr/>
      <dgm:t>
        <a:bodyPr/>
        <a:lstStyle/>
        <a:p>
          <a:r>
            <a:rPr lang="es-MX" b="1" smtClean="0"/>
            <a:t>ENDECA</a:t>
          </a:r>
          <a:endParaRPr lang="es-MX" b="1"/>
        </a:p>
      </dgm:t>
    </dgm:pt>
    <dgm:pt modelId="{8D206E86-54B6-45D3-9833-D02FDC01F487}" type="sibTrans" cxnId="{6539D7EF-72E6-48D0-9766-53D082ECF221}">
      <dgm:prSet/>
      <dgm:spPr/>
      <dgm:t>
        <a:bodyPr/>
        <a:lstStyle/>
        <a:p>
          <a:endParaRPr lang="es-MX"/>
        </a:p>
      </dgm:t>
    </dgm:pt>
    <dgm:pt modelId="{05D7802F-F46A-40D5-9731-DE369E33A305}" type="parTrans" cxnId="{6539D7EF-72E6-48D0-9766-53D082ECF221}">
      <dgm:prSet/>
      <dgm:spPr/>
      <dgm:t>
        <a:bodyPr/>
        <a:lstStyle/>
        <a:p>
          <a:endParaRPr lang="es-MX"/>
        </a:p>
      </dgm:t>
    </dgm:pt>
    <dgm:pt modelId="{D9EA7BA1-CD7E-4A45-8CB9-7A740F2D7A0B}" type="pres">
      <dgm:prSet presAssocID="{2C71542B-E79C-46C3-BFFE-8D68E0790FBD}" presName="Name0" presStyleCnt="0">
        <dgm:presLayoutVars>
          <dgm:dir/>
          <dgm:animLvl val="lvl"/>
          <dgm:resizeHandles val="exact"/>
        </dgm:presLayoutVars>
      </dgm:prSet>
      <dgm:spPr/>
      <dgm:t>
        <a:bodyPr/>
        <a:lstStyle/>
        <a:p>
          <a:endParaRPr lang="es-MX"/>
        </a:p>
      </dgm:t>
    </dgm:pt>
    <dgm:pt modelId="{3FADAF16-B8A1-4BCE-BD30-4D8EB6C80144}" type="pres">
      <dgm:prSet presAssocID="{7F0F2216-7C47-409C-BCD0-83A6AE194767}" presName="linNode" presStyleCnt="0"/>
      <dgm:spPr/>
      <dgm:t>
        <a:bodyPr/>
        <a:lstStyle/>
        <a:p>
          <a:endParaRPr lang="es-MX"/>
        </a:p>
      </dgm:t>
    </dgm:pt>
    <dgm:pt modelId="{9391C7F2-462D-42CD-8882-07C1D88FCE0E}" type="pres">
      <dgm:prSet presAssocID="{7F0F2216-7C47-409C-BCD0-83A6AE194767}" presName="parentText" presStyleLbl="node1" presStyleIdx="0" presStyleCnt="7" custScaleX="65617">
        <dgm:presLayoutVars>
          <dgm:chMax val="1"/>
          <dgm:bulletEnabled val="1"/>
        </dgm:presLayoutVars>
      </dgm:prSet>
      <dgm:spPr/>
      <dgm:t>
        <a:bodyPr/>
        <a:lstStyle/>
        <a:p>
          <a:endParaRPr lang="es-MX"/>
        </a:p>
      </dgm:t>
    </dgm:pt>
    <dgm:pt modelId="{53923837-8830-4430-B911-08E5B8EF8F59}" type="pres">
      <dgm:prSet presAssocID="{7F0F2216-7C47-409C-BCD0-83A6AE194767}" presName="descendantText" presStyleLbl="alignAccFollowNode1" presStyleIdx="0" presStyleCnt="7" custScaleX="168990">
        <dgm:presLayoutVars>
          <dgm:bulletEnabled val="1"/>
        </dgm:presLayoutVars>
      </dgm:prSet>
      <dgm:spPr/>
      <dgm:t>
        <a:bodyPr/>
        <a:lstStyle/>
        <a:p>
          <a:endParaRPr lang="es-MX"/>
        </a:p>
      </dgm:t>
    </dgm:pt>
    <dgm:pt modelId="{74DC6494-55DE-47EE-8C3D-1B40A52EC10C}" type="pres">
      <dgm:prSet presAssocID="{BCD2172F-0F6C-4DED-94C9-04DD5A55AE48}" presName="sp" presStyleCnt="0"/>
      <dgm:spPr/>
      <dgm:t>
        <a:bodyPr/>
        <a:lstStyle/>
        <a:p>
          <a:endParaRPr lang="es-MX"/>
        </a:p>
      </dgm:t>
    </dgm:pt>
    <dgm:pt modelId="{369AFA1E-F435-495D-A33A-A27BEC51EA5F}" type="pres">
      <dgm:prSet presAssocID="{4D1A5947-3901-43EE-BA22-2639EB7C22CF}" presName="linNode" presStyleCnt="0"/>
      <dgm:spPr/>
      <dgm:t>
        <a:bodyPr/>
        <a:lstStyle/>
        <a:p>
          <a:endParaRPr lang="es-MX"/>
        </a:p>
      </dgm:t>
    </dgm:pt>
    <dgm:pt modelId="{3C4C12DC-A5B6-4316-A65E-8BBB566BB6AC}" type="pres">
      <dgm:prSet presAssocID="{4D1A5947-3901-43EE-BA22-2639EB7C22CF}" presName="parentText" presStyleLbl="node1" presStyleIdx="1" presStyleCnt="7" custScaleX="65617">
        <dgm:presLayoutVars>
          <dgm:chMax val="1"/>
          <dgm:bulletEnabled val="1"/>
        </dgm:presLayoutVars>
      </dgm:prSet>
      <dgm:spPr/>
      <dgm:t>
        <a:bodyPr/>
        <a:lstStyle/>
        <a:p>
          <a:endParaRPr lang="es-MX"/>
        </a:p>
      </dgm:t>
    </dgm:pt>
    <dgm:pt modelId="{F35AB183-09B5-4FB8-A2B3-E6E7DDE46D5F}" type="pres">
      <dgm:prSet presAssocID="{4D1A5947-3901-43EE-BA22-2639EB7C22CF}" presName="descendantText" presStyleLbl="alignAccFollowNode1" presStyleIdx="1" presStyleCnt="7" custScaleX="168990">
        <dgm:presLayoutVars>
          <dgm:bulletEnabled val="1"/>
        </dgm:presLayoutVars>
      </dgm:prSet>
      <dgm:spPr/>
      <dgm:t>
        <a:bodyPr/>
        <a:lstStyle/>
        <a:p>
          <a:endParaRPr lang="es-MX"/>
        </a:p>
      </dgm:t>
    </dgm:pt>
    <dgm:pt modelId="{E3F4F1E4-89C0-405E-B845-8F24E7FCB10A}" type="pres">
      <dgm:prSet presAssocID="{8D206E86-54B6-45D3-9833-D02FDC01F487}" presName="sp" presStyleCnt="0"/>
      <dgm:spPr/>
      <dgm:t>
        <a:bodyPr/>
        <a:lstStyle/>
        <a:p>
          <a:endParaRPr lang="es-MX"/>
        </a:p>
      </dgm:t>
    </dgm:pt>
    <dgm:pt modelId="{C1016337-6C11-4828-8334-AD77F3D38039}" type="pres">
      <dgm:prSet presAssocID="{A0B6F85E-B0F5-4CA5-A361-182A9ADAFD25}" presName="linNode" presStyleCnt="0"/>
      <dgm:spPr/>
      <dgm:t>
        <a:bodyPr/>
        <a:lstStyle/>
        <a:p>
          <a:endParaRPr lang="es-MX"/>
        </a:p>
      </dgm:t>
    </dgm:pt>
    <dgm:pt modelId="{24C89C12-F1C2-4F96-A4F9-58145A80A497}" type="pres">
      <dgm:prSet presAssocID="{A0B6F85E-B0F5-4CA5-A361-182A9ADAFD25}" presName="parentText" presStyleLbl="node1" presStyleIdx="2" presStyleCnt="7" custScaleX="65617">
        <dgm:presLayoutVars>
          <dgm:chMax val="1"/>
          <dgm:bulletEnabled val="1"/>
        </dgm:presLayoutVars>
      </dgm:prSet>
      <dgm:spPr/>
      <dgm:t>
        <a:bodyPr/>
        <a:lstStyle/>
        <a:p>
          <a:endParaRPr lang="es-MX"/>
        </a:p>
      </dgm:t>
    </dgm:pt>
    <dgm:pt modelId="{4B65B91A-6273-4951-A260-E67F6E520079}" type="pres">
      <dgm:prSet presAssocID="{A0B6F85E-B0F5-4CA5-A361-182A9ADAFD25}" presName="descendantText" presStyleLbl="alignAccFollowNode1" presStyleIdx="2" presStyleCnt="7" custScaleX="168990">
        <dgm:presLayoutVars>
          <dgm:bulletEnabled val="1"/>
        </dgm:presLayoutVars>
      </dgm:prSet>
      <dgm:spPr/>
      <dgm:t>
        <a:bodyPr/>
        <a:lstStyle/>
        <a:p>
          <a:endParaRPr lang="es-MX"/>
        </a:p>
      </dgm:t>
    </dgm:pt>
    <dgm:pt modelId="{65629A47-8E65-4502-A728-A8A1F5B05B63}" type="pres">
      <dgm:prSet presAssocID="{D33A794B-513E-42CF-B2A4-779F2CC079BC}" presName="sp" presStyleCnt="0"/>
      <dgm:spPr/>
      <dgm:t>
        <a:bodyPr/>
        <a:lstStyle/>
        <a:p>
          <a:endParaRPr lang="es-MX"/>
        </a:p>
      </dgm:t>
    </dgm:pt>
    <dgm:pt modelId="{A2A1A46C-04FB-4285-A1BB-2751AA53AD43}" type="pres">
      <dgm:prSet presAssocID="{B3422FE6-3098-4B77-B714-C5F431F40843}" presName="linNode" presStyleCnt="0"/>
      <dgm:spPr/>
      <dgm:t>
        <a:bodyPr/>
        <a:lstStyle/>
        <a:p>
          <a:endParaRPr lang="es-MX"/>
        </a:p>
      </dgm:t>
    </dgm:pt>
    <dgm:pt modelId="{778A9123-CA06-4882-9C32-F9E9B50B972B}" type="pres">
      <dgm:prSet presAssocID="{B3422FE6-3098-4B77-B714-C5F431F40843}" presName="parentText" presStyleLbl="node1" presStyleIdx="3" presStyleCnt="7" custScaleX="65617">
        <dgm:presLayoutVars>
          <dgm:chMax val="1"/>
          <dgm:bulletEnabled val="1"/>
        </dgm:presLayoutVars>
      </dgm:prSet>
      <dgm:spPr/>
      <dgm:t>
        <a:bodyPr/>
        <a:lstStyle/>
        <a:p>
          <a:endParaRPr lang="es-MX"/>
        </a:p>
      </dgm:t>
    </dgm:pt>
    <dgm:pt modelId="{5A24315C-CCA6-4565-8E1C-F7EFBD26E997}" type="pres">
      <dgm:prSet presAssocID="{B3422FE6-3098-4B77-B714-C5F431F40843}" presName="descendantText" presStyleLbl="alignAccFollowNode1" presStyleIdx="3" presStyleCnt="7" custScaleX="168990">
        <dgm:presLayoutVars>
          <dgm:bulletEnabled val="1"/>
        </dgm:presLayoutVars>
      </dgm:prSet>
      <dgm:spPr/>
      <dgm:t>
        <a:bodyPr/>
        <a:lstStyle/>
        <a:p>
          <a:endParaRPr lang="es-MX"/>
        </a:p>
      </dgm:t>
    </dgm:pt>
    <dgm:pt modelId="{84EBD77F-2153-47A1-B809-FB11857391E9}" type="pres">
      <dgm:prSet presAssocID="{50CB9D3E-4CF9-4CCD-8569-FEAA6EE8E081}" presName="sp" presStyleCnt="0"/>
      <dgm:spPr/>
      <dgm:t>
        <a:bodyPr/>
        <a:lstStyle/>
        <a:p>
          <a:endParaRPr lang="es-MX"/>
        </a:p>
      </dgm:t>
    </dgm:pt>
    <dgm:pt modelId="{DBA1FF7B-662E-491F-949C-7C5F9EBB06BA}" type="pres">
      <dgm:prSet presAssocID="{1D12B6F8-C4C9-41B8-9B18-CEC79FCF0B94}" presName="linNode" presStyleCnt="0"/>
      <dgm:spPr/>
      <dgm:t>
        <a:bodyPr/>
        <a:lstStyle/>
        <a:p>
          <a:endParaRPr lang="es-MX"/>
        </a:p>
      </dgm:t>
    </dgm:pt>
    <dgm:pt modelId="{E7363CD5-647B-4422-8E55-CAE24CEE388E}" type="pres">
      <dgm:prSet presAssocID="{1D12B6F8-C4C9-41B8-9B18-CEC79FCF0B94}" presName="parentText" presStyleLbl="node1" presStyleIdx="4" presStyleCnt="7" custScaleX="65617">
        <dgm:presLayoutVars>
          <dgm:chMax val="1"/>
          <dgm:bulletEnabled val="1"/>
        </dgm:presLayoutVars>
      </dgm:prSet>
      <dgm:spPr/>
      <dgm:t>
        <a:bodyPr/>
        <a:lstStyle/>
        <a:p>
          <a:endParaRPr lang="es-MX"/>
        </a:p>
      </dgm:t>
    </dgm:pt>
    <dgm:pt modelId="{32B57F63-1966-4471-9695-7B4A6583D169}" type="pres">
      <dgm:prSet presAssocID="{1D12B6F8-C4C9-41B8-9B18-CEC79FCF0B94}" presName="descendantText" presStyleLbl="alignAccFollowNode1" presStyleIdx="4" presStyleCnt="7" custScaleX="168990">
        <dgm:presLayoutVars>
          <dgm:bulletEnabled val="1"/>
        </dgm:presLayoutVars>
      </dgm:prSet>
      <dgm:spPr/>
      <dgm:t>
        <a:bodyPr/>
        <a:lstStyle/>
        <a:p>
          <a:endParaRPr lang="es-MX"/>
        </a:p>
      </dgm:t>
    </dgm:pt>
    <dgm:pt modelId="{DB4F1D70-F17C-46ED-8F82-A07BBD7ACCC7}" type="pres">
      <dgm:prSet presAssocID="{1A31EC9E-4C25-4AE5-8F5D-9AE325E3638A}" presName="sp" presStyleCnt="0"/>
      <dgm:spPr/>
      <dgm:t>
        <a:bodyPr/>
        <a:lstStyle/>
        <a:p>
          <a:endParaRPr lang="es-MX"/>
        </a:p>
      </dgm:t>
    </dgm:pt>
    <dgm:pt modelId="{E1F84503-1559-476E-BF8B-90C9A33E917A}" type="pres">
      <dgm:prSet presAssocID="{FDCD6128-13B6-4065-B433-8ACF0DD5256C}" presName="linNode" presStyleCnt="0"/>
      <dgm:spPr/>
      <dgm:t>
        <a:bodyPr/>
        <a:lstStyle/>
        <a:p>
          <a:endParaRPr lang="es-MX"/>
        </a:p>
      </dgm:t>
    </dgm:pt>
    <dgm:pt modelId="{1406E4FA-4CE7-4E23-A1EC-2AAD0A59E626}" type="pres">
      <dgm:prSet presAssocID="{FDCD6128-13B6-4065-B433-8ACF0DD5256C}" presName="parentText" presStyleLbl="node1" presStyleIdx="5" presStyleCnt="7" custScaleX="65617" custLinFactNeighborX="-10" custLinFactNeighborY="-2235">
        <dgm:presLayoutVars>
          <dgm:chMax val="1"/>
          <dgm:bulletEnabled val="1"/>
        </dgm:presLayoutVars>
      </dgm:prSet>
      <dgm:spPr/>
      <dgm:t>
        <a:bodyPr/>
        <a:lstStyle/>
        <a:p>
          <a:endParaRPr lang="es-MX"/>
        </a:p>
      </dgm:t>
    </dgm:pt>
    <dgm:pt modelId="{3DB2368B-E1D5-41D5-B174-6C8AD68433A6}" type="pres">
      <dgm:prSet presAssocID="{FDCD6128-13B6-4065-B433-8ACF0DD5256C}" presName="descendantText" presStyleLbl="alignAccFollowNode1" presStyleIdx="5" presStyleCnt="7" custScaleX="168990">
        <dgm:presLayoutVars>
          <dgm:bulletEnabled val="1"/>
        </dgm:presLayoutVars>
      </dgm:prSet>
      <dgm:spPr/>
      <dgm:t>
        <a:bodyPr/>
        <a:lstStyle/>
        <a:p>
          <a:endParaRPr lang="es-MX"/>
        </a:p>
      </dgm:t>
    </dgm:pt>
    <dgm:pt modelId="{2A251460-8BDE-420E-8A7A-D99A5E671749}" type="pres">
      <dgm:prSet presAssocID="{13632992-6B1D-49DB-92ED-EC971A34E393}" presName="sp" presStyleCnt="0"/>
      <dgm:spPr/>
      <dgm:t>
        <a:bodyPr/>
        <a:lstStyle/>
        <a:p>
          <a:endParaRPr lang="es-MX"/>
        </a:p>
      </dgm:t>
    </dgm:pt>
    <dgm:pt modelId="{C898B849-5C73-4780-9438-79873CB99A51}" type="pres">
      <dgm:prSet presAssocID="{B037E51C-286C-4E3E-8ADC-4208A82F6C54}" presName="linNode" presStyleCnt="0"/>
      <dgm:spPr/>
      <dgm:t>
        <a:bodyPr/>
        <a:lstStyle/>
        <a:p>
          <a:endParaRPr lang="es-MX"/>
        </a:p>
      </dgm:t>
    </dgm:pt>
    <dgm:pt modelId="{79FC39FE-67E5-4C6E-95E4-57F0947CFD22}" type="pres">
      <dgm:prSet presAssocID="{B037E51C-286C-4E3E-8ADC-4208A82F6C54}" presName="parentText" presStyleLbl="node1" presStyleIdx="6" presStyleCnt="7" custScaleX="65617">
        <dgm:presLayoutVars>
          <dgm:chMax val="1"/>
          <dgm:bulletEnabled val="1"/>
        </dgm:presLayoutVars>
      </dgm:prSet>
      <dgm:spPr/>
      <dgm:t>
        <a:bodyPr/>
        <a:lstStyle/>
        <a:p>
          <a:endParaRPr lang="es-MX"/>
        </a:p>
      </dgm:t>
    </dgm:pt>
    <dgm:pt modelId="{C6CAF1DE-C209-4760-A5E1-2FA2AD0FF87E}" type="pres">
      <dgm:prSet presAssocID="{B037E51C-286C-4E3E-8ADC-4208A82F6C54}" presName="descendantText" presStyleLbl="alignAccFollowNode1" presStyleIdx="6" presStyleCnt="7" custScaleX="168990">
        <dgm:presLayoutVars>
          <dgm:bulletEnabled val="1"/>
        </dgm:presLayoutVars>
      </dgm:prSet>
      <dgm:spPr/>
      <dgm:t>
        <a:bodyPr/>
        <a:lstStyle/>
        <a:p>
          <a:endParaRPr lang="es-MX"/>
        </a:p>
      </dgm:t>
    </dgm:pt>
  </dgm:ptLst>
  <dgm:cxnLst>
    <dgm:cxn modelId="{CBA86BA1-09BF-4EA8-8423-6D168C8BCD43}" srcId="{7F0F2216-7C47-409C-BCD0-83A6AE194767}" destId="{7520F226-3DD6-40C5-8DCC-C11BD290D024}" srcOrd="0" destOrd="0" parTransId="{920F0DF5-DA72-4266-8DDD-564CAC436CC7}" sibTransId="{83D7EE99-D3A6-4228-91C2-9F26C60524DE}"/>
    <dgm:cxn modelId="{19E69F73-B9A1-46FF-916F-67EAA43DDC89}" srcId="{A0B6F85E-B0F5-4CA5-A361-182A9ADAFD25}" destId="{4292E559-2D9C-492C-B2D6-95E1BD16D8D3}" srcOrd="0" destOrd="0" parTransId="{D130FF39-CBBD-452D-B41E-AB0522ECA118}" sibTransId="{FFEA4FD3-5655-4B1B-977E-4CE74C5850EC}"/>
    <dgm:cxn modelId="{3D77C7BF-8DFA-40CC-B542-AFF254EE03CD}" srcId="{2C71542B-E79C-46C3-BFFE-8D68E0790FBD}" destId="{7F0F2216-7C47-409C-BCD0-83A6AE194767}" srcOrd="0" destOrd="0" parTransId="{2695B0EE-5A52-46A6-A047-C458E8FEBBD6}" sibTransId="{BCD2172F-0F6C-4DED-94C9-04DD5A55AE48}"/>
    <dgm:cxn modelId="{B0F6E6BB-8B0B-4296-9FBD-33335E209293}" type="presOf" srcId="{6EDC9A2A-E047-48FC-A1C3-593680065589}" destId="{32B57F63-1966-4471-9695-7B4A6583D169}" srcOrd="0" destOrd="0" presId="urn:microsoft.com/office/officeart/2005/8/layout/vList5"/>
    <dgm:cxn modelId="{8D7E3E93-C27A-4F11-B07B-A72FFFB28459}" srcId="{2C71542B-E79C-46C3-BFFE-8D68E0790FBD}" destId="{B3422FE6-3098-4B77-B714-C5F431F40843}" srcOrd="3" destOrd="0" parTransId="{915DE462-1B6F-4547-993F-4D0DE1360AB9}" sibTransId="{50CB9D3E-4CF9-4CCD-8569-FEAA6EE8E081}"/>
    <dgm:cxn modelId="{F626094F-5D38-49C4-9547-D3480EE2B005}" type="presOf" srcId="{4292E559-2D9C-492C-B2D6-95E1BD16D8D3}" destId="{4B65B91A-6273-4951-A260-E67F6E520079}" srcOrd="0" destOrd="0" presId="urn:microsoft.com/office/officeart/2005/8/layout/vList5"/>
    <dgm:cxn modelId="{2E623AA8-61E8-4097-BA9B-7B5E5950D77B}" type="presOf" srcId="{4D1A5947-3901-43EE-BA22-2639EB7C22CF}" destId="{3C4C12DC-A5B6-4316-A65E-8BBB566BB6AC}" srcOrd="0" destOrd="0" presId="urn:microsoft.com/office/officeart/2005/8/layout/vList5"/>
    <dgm:cxn modelId="{E97904EE-0028-4421-BA86-835AC28720FD}" srcId="{4D1A5947-3901-43EE-BA22-2639EB7C22CF}" destId="{286A0021-221B-4964-B6D7-1B5038772B03}" srcOrd="0" destOrd="0" parTransId="{A3B26756-0980-46CB-B7CA-17BACB76B0C9}" sibTransId="{3B706F8F-0C95-47BA-904A-60DB5497A752}"/>
    <dgm:cxn modelId="{9B925000-64BB-4334-9379-6ED317C4313F}" type="presOf" srcId="{FDCD6128-13B6-4065-B433-8ACF0DD5256C}" destId="{1406E4FA-4CE7-4E23-A1EC-2AAD0A59E626}" srcOrd="0" destOrd="0" presId="urn:microsoft.com/office/officeart/2005/8/layout/vList5"/>
    <dgm:cxn modelId="{AF4DF8C9-99A8-43B6-A681-1DA2EE960788}" type="presOf" srcId="{B037E51C-286C-4E3E-8ADC-4208A82F6C54}" destId="{79FC39FE-67E5-4C6E-95E4-57F0947CFD22}" srcOrd="0" destOrd="0" presId="urn:microsoft.com/office/officeart/2005/8/layout/vList5"/>
    <dgm:cxn modelId="{D743A08D-965C-4466-A3B7-AD62AED8DD4C}" type="presOf" srcId="{A0B6F85E-B0F5-4CA5-A361-182A9ADAFD25}" destId="{24C89C12-F1C2-4F96-A4F9-58145A80A497}" srcOrd="0" destOrd="0" presId="urn:microsoft.com/office/officeart/2005/8/layout/vList5"/>
    <dgm:cxn modelId="{80EB6885-636D-40D0-926F-23266F3C8F26}" type="presOf" srcId="{D48BA040-0ACF-40A1-938A-9720FC9B6203}" destId="{C6CAF1DE-C209-4760-A5E1-2FA2AD0FF87E}" srcOrd="0" destOrd="0" presId="urn:microsoft.com/office/officeart/2005/8/layout/vList5"/>
    <dgm:cxn modelId="{C79F6589-0BFB-486E-8137-82ABE6D0C3A8}" type="presOf" srcId="{7520F226-3DD6-40C5-8DCC-C11BD290D024}" destId="{53923837-8830-4430-B911-08E5B8EF8F59}" srcOrd="0" destOrd="0" presId="urn:microsoft.com/office/officeart/2005/8/layout/vList5"/>
    <dgm:cxn modelId="{C25403B6-62A1-44DB-9DA0-2C9E09CADB7E}" type="presOf" srcId="{286A0021-221B-4964-B6D7-1B5038772B03}" destId="{F35AB183-09B5-4FB8-A2B3-E6E7DDE46D5F}" srcOrd="0" destOrd="0" presId="urn:microsoft.com/office/officeart/2005/8/layout/vList5"/>
    <dgm:cxn modelId="{BFC53048-0E5D-42CC-9CA4-B4A47CB02B65}" srcId="{1D12B6F8-C4C9-41B8-9B18-CEC79FCF0B94}" destId="{6EDC9A2A-E047-48FC-A1C3-593680065589}" srcOrd="0" destOrd="0" parTransId="{392AEBA5-0135-4571-B5D3-CDF3461AC2E4}" sibTransId="{54408026-402B-416F-BD4E-29C8CDE1A945}"/>
    <dgm:cxn modelId="{6539D7EF-72E6-48D0-9766-53D082ECF221}" srcId="{2C71542B-E79C-46C3-BFFE-8D68E0790FBD}" destId="{4D1A5947-3901-43EE-BA22-2639EB7C22CF}" srcOrd="1" destOrd="0" parTransId="{05D7802F-F46A-40D5-9731-DE369E33A305}" sibTransId="{8D206E86-54B6-45D3-9833-D02FDC01F487}"/>
    <dgm:cxn modelId="{4EAD0AAC-E4B9-4524-A9D8-3E379349B4D5}" srcId="{2C71542B-E79C-46C3-BFFE-8D68E0790FBD}" destId="{B037E51C-286C-4E3E-8ADC-4208A82F6C54}" srcOrd="6" destOrd="0" parTransId="{0F953367-04B0-4650-A244-54FC5600A55C}" sibTransId="{C89232AC-C124-4DC3-B7C0-C64D9535AF7C}"/>
    <dgm:cxn modelId="{85120596-E003-4D12-828C-483B233CD7A9}" type="presOf" srcId="{2C71542B-E79C-46C3-BFFE-8D68E0790FBD}" destId="{D9EA7BA1-CD7E-4A45-8CB9-7A740F2D7A0B}" srcOrd="0" destOrd="0" presId="urn:microsoft.com/office/officeart/2005/8/layout/vList5"/>
    <dgm:cxn modelId="{FD02796B-5D9B-46BC-9157-20C2B7A9B28E}" type="presOf" srcId="{B3422FE6-3098-4B77-B714-C5F431F40843}" destId="{778A9123-CA06-4882-9C32-F9E9B50B972B}" srcOrd="0" destOrd="0" presId="urn:microsoft.com/office/officeart/2005/8/layout/vList5"/>
    <dgm:cxn modelId="{0A276BD0-A048-4F19-A4D6-C5740FAED28C}" srcId="{2C71542B-E79C-46C3-BFFE-8D68E0790FBD}" destId="{A0B6F85E-B0F5-4CA5-A361-182A9ADAFD25}" srcOrd="2" destOrd="0" parTransId="{1B9391D1-06B6-405B-99D3-F295B5F03C07}" sibTransId="{D33A794B-513E-42CF-B2A4-779F2CC079BC}"/>
    <dgm:cxn modelId="{C7639F72-5FC8-47F9-9257-D459A25276C7}" srcId="{2C71542B-E79C-46C3-BFFE-8D68E0790FBD}" destId="{FDCD6128-13B6-4065-B433-8ACF0DD5256C}" srcOrd="5" destOrd="0" parTransId="{3295B6F3-D26A-460F-8A4F-9C7F086E2AD5}" sibTransId="{13632992-6B1D-49DB-92ED-EC971A34E393}"/>
    <dgm:cxn modelId="{307B43C3-E2A1-43E8-946D-004F5BC642C0}" type="presOf" srcId="{1D12B6F8-C4C9-41B8-9B18-CEC79FCF0B94}" destId="{E7363CD5-647B-4422-8E55-CAE24CEE388E}" srcOrd="0" destOrd="0" presId="urn:microsoft.com/office/officeart/2005/8/layout/vList5"/>
    <dgm:cxn modelId="{54C37358-483C-42D0-844C-B5F3352D77ED}" srcId="{2C71542B-E79C-46C3-BFFE-8D68E0790FBD}" destId="{1D12B6F8-C4C9-41B8-9B18-CEC79FCF0B94}" srcOrd="4" destOrd="0" parTransId="{9DA8AEDA-DEAB-499F-B26A-08BE182E3AD6}" sibTransId="{1A31EC9E-4C25-4AE5-8F5D-9AE325E3638A}"/>
    <dgm:cxn modelId="{E2C27DE6-507E-4709-A0B9-2677721F531B}" srcId="{B037E51C-286C-4E3E-8ADC-4208A82F6C54}" destId="{D48BA040-0ACF-40A1-938A-9720FC9B6203}" srcOrd="0" destOrd="0" parTransId="{ABD82500-13CC-4188-B853-343FD77AE645}" sibTransId="{62222CCA-C5F9-4A05-A701-BA976B381B45}"/>
    <dgm:cxn modelId="{1AE3F6D6-FA80-42B8-AAB1-6A4698A386A9}" srcId="{B3422FE6-3098-4B77-B714-C5F431F40843}" destId="{4490874E-F8AD-44F7-8B1D-026ED6125567}" srcOrd="0" destOrd="0" parTransId="{7BE6E8E7-6DBD-4598-9ACF-E7F43A4F4F9D}" sibTransId="{CCF1D32B-5500-4EB6-9E0C-35EBD3F4C73C}"/>
    <dgm:cxn modelId="{F325DB50-0B01-47FD-853F-D651222F6DBF}" type="presOf" srcId="{7F0F2216-7C47-409C-BCD0-83A6AE194767}" destId="{9391C7F2-462D-42CD-8882-07C1D88FCE0E}" srcOrd="0" destOrd="0" presId="urn:microsoft.com/office/officeart/2005/8/layout/vList5"/>
    <dgm:cxn modelId="{84A197C5-50B2-4A7F-ADEC-4A235DEB9219}" type="presOf" srcId="{4490874E-F8AD-44F7-8B1D-026ED6125567}" destId="{5A24315C-CCA6-4565-8E1C-F7EFBD26E997}" srcOrd="0" destOrd="0" presId="urn:microsoft.com/office/officeart/2005/8/layout/vList5"/>
    <dgm:cxn modelId="{78AB1426-7A93-46FB-AC26-928ADE269F62}" srcId="{FDCD6128-13B6-4065-B433-8ACF0DD5256C}" destId="{A4806BA7-6E2A-485A-A982-3DA3FEBA2691}" srcOrd="0" destOrd="0" parTransId="{1C7ED3BB-468F-43C6-85B7-3B2200F95686}" sibTransId="{BEA41BFE-D856-4243-9B3E-D892BFE8B603}"/>
    <dgm:cxn modelId="{97667F1D-1850-46B8-ADD7-1AFE04D03C4D}" type="presOf" srcId="{A4806BA7-6E2A-485A-A982-3DA3FEBA2691}" destId="{3DB2368B-E1D5-41D5-B174-6C8AD68433A6}" srcOrd="0" destOrd="0" presId="urn:microsoft.com/office/officeart/2005/8/layout/vList5"/>
    <dgm:cxn modelId="{E49567AF-FA12-43A9-925E-24322F9069CA}" type="presParOf" srcId="{D9EA7BA1-CD7E-4A45-8CB9-7A740F2D7A0B}" destId="{3FADAF16-B8A1-4BCE-BD30-4D8EB6C80144}" srcOrd="0" destOrd="0" presId="urn:microsoft.com/office/officeart/2005/8/layout/vList5"/>
    <dgm:cxn modelId="{4545DF2D-517F-43BA-BA43-A75BA50F420E}" type="presParOf" srcId="{3FADAF16-B8A1-4BCE-BD30-4D8EB6C80144}" destId="{9391C7F2-462D-42CD-8882-07C1D88FCE0E}" srcOrd="0" destOrd="0" presId="urn:microsoft.com/office/officeart/2005/8/layout/vList5"/>
    <dgm:cxn modelId="{A3580B4B-3C70-44B5-956A-08DBE5966C64}" type="presParOf" srcId="{3FADAF16-B8A1-4BCE-BD30-4D8EB6C80144}" destId="{53923837-8830-4430-B911-08E5B8EF8F59}" srcOrd="1" destOrd="0" presId="urn:microsoft.com/office/officeart/2005/8/layout/vList5"/>
    <dgm:cxn modelId="{4D5E6819-2A8B-47DC-8A75-4D4A0EC1048F}" type="presParOf" srcId="{D9EA7BA1-CD7E-4A45-8CB9-7A740F2D7A0B}" destId="{74DC6494-55DE-47EE-8C3D-1B40A52EC10C}" srcOrd="1" destOrd="0" presId="urn:microsoft.com/office/officeart/2005/8/layout/vList5"/>
    <dgm:cxn modelId="{B241B44D-AA38-4BEB-96D5-9B9B8B1E2835}" type="presParOf" srcId="{D9EA7BA1-CD7E-4A45-8CB9-7A740F2D7A0B}" destId="{369AFA1E-F435-495D-A33A-A27BEC51EA5F}" srcOrd="2" destOrd="0" presId="urn:microsoft.com/office/officeart/2005/8/layout/vList5"/>
    <dgm:cxn modelId="{39471C10-96E2-4C27-900B-03D4ACC9DB26}" type="presParOf" srcId="{369AFA1E-F435-495D-A33A-A27BEC51EA5F}" destId="{3C4C12DC-A5B6-4316-A65E-8BBB566BB6AC}" srcOrd="0" destOrd="0" presId="urn:microsoft.com/office/officeart/2005/8/layout/vList5"/>
    <dgm:cxn modelId="{F0C63BDC-C37A-45D3-A738-219EA06AA9DF}" type="presParOf" srcId="{369AFA1E-F435-495D-A33A-A27BEC51EA5F}" destId="{F35AB183-09B5-4FB8-A2B3-E6E7DDE46D5F}" srcOrd="1" destOrd="0" presId="urn:microsoft.com/office/officeart/2005/8/layout/vList5"/>
    <dgm:cxn modelId="{E24F7158-E05B-465D-B749-5D19209B72DF}" type="presParOf" srcId="{D9EA7BA1-CD7E-4A45-8CB9-7A740F2D7A0B}" destId="{E3F4F1E4-89C0-405E-B845-8F24E7FCB10A}" srcOrd="3" destOrd="0" presId="urn:microsoft.com/office/officeart/2005/8/layout/vList5"/>
    <dgm:cxn modelId="{2E2278BD-565E-4E01-B94D-1833E706167B}" type="presParOf" srcId="{D9EA7BA1-CD7E-4A45-8CB9-7A740F2D7A0B}" destId="{C1016337-6C11-4828-8334-AD77F3D38039}" srcOrd="4" destOrd="0" presId="urn:microsoft.com/office/officeart/2005/8/layout/vList5"/>
    <dgm:cxn modelId="{98BD8449-F3BF-4EE5-AA7D-0561D66923E5}" type="presParOf" srcId="{C1016337-6C11-4828-8334-AD77F3D38039}" destId="{24C89C12-F1C2-4F96-A4F9-58145A80A497}" srcOrd="0" destOrd="0" presId="urn:microsoft.com/office/officeart/2005/8/layout/vList5"/>
    <dgm:cxn modelId="{1309E239-D084-4872-9A8C-F9FEFFBF27FB}" type="presParOf" srcId="{C1016337-6C11-4828-8334-AD77F3D38039}" destId="{4B65B91A-6273-4951-A260-E67F6E520079}" srcOrd="1" destOrd="0" presId="urn:microsoft.com/office/officeart/2005/8/layout/vList5"/>
    <dgm:cxn modelId="{BE626497-2737-4078-AEF0-A74D1BDECAE5}" type="presParOf" srcId="{D9EA7BA1-CD7E-4A45-8CB9-7A740F2D7A0B}" destId="{65629A47-8E65-4502-A728-A8A1F5B05B63}" srcOrd="5" destOrd="0" presId="urn:microsoft.com/office/officeart/2005/8/layout/vList5"/>
    <dgm:cxn modelId="{83AD1B76-2411-4E67-B41A-6747303D7F34}" type="presParOf" srcId="{D9EA7BA1-CD7E-4A45-8CB9-7A740F2D7A0B}" destId="{A2A1A46C-04FB-4285-A1BB-2751AA53AD43}" srcOrd="6" destOrd="0" presId="urn:microsoft.com/office/officeart/2005/8/layout/vList5"/>
    <dgm:cxn modelId="{E3A751B5-2D70-4AD6-8D16-EBF0CD17C08B}" type="presParOf" srcId="{A2A1A46C-04FB-4285-A1BB-2751AA53AD43}" destId="{778A9123-CA06-4882-9C32-F9E9B50B972B}" srcOrd="0" destOrd="0" presId="urn:microsoft.com/office/officeart/2005/8/layout/vList5"/>
    <dgm:cxn modelId="{4EBA80B2-ACDC-4786-BF13-85735EF4C644}" type="presParOf" srcId="{A2A1A46C-04FB-4285-A1BB-2751AA53AD43}" destId="{5A24315C-CCA6-4565-8E1C-F7EFBD26E997}" srcOrd="1" destOrd="0" presId="urn:microsoft.com/office/officeart/2005/8/layout/vList5"/>
    <dgm:cxn modelId="{7502C327-CC7C-4157-9D0D-8BFA671A57E3}" type="presParOf" srcId="{D9EA7BA1-CD7E-4A45-8CB9-7A740F2D7A0B}" destId="{84EBD77F-2153-47A1-B809-FB11857391E9}" srcOrd="7" destOrd="0" presId="urn:microsoft.com/office/officeart/2005/8/layout/vList5"/>
    <dgm:cxn modelId="{D33655BB-D42C-4642-9071-99453B7E7976}" type="presParOf" srcId="{D9EA7BA1-CD7E-4A45-8CB9-7A740F2D7A0B}" destId="{DBA1FF7B-662E-491F-949C-7C5F9EBB06BA}" srcOrd="8" destOrd="0" presId="urn:microsoft.com/office/officeart/2005/8/layout/vList5"/>
    <dgm:cxn modelId="{91E046D5-536B-4BA7-9498-B730460E9812}" type="presParOf" srcId="{DBA1FF7B-662E-491F-949C-7C5F9EBB06BA}" destId="{E7363CD5-647B-4422-8E55-CAE24CEE388E}" srcOrd="0" destOrd="0" presId="urn:microsoft.com/office/officeart/2005/8/layout/vList5"/>
    <dgm:cxn modelId="{6BB59776-5551-4712-BF0D-704C5D3672B0}" type="presParOf" srcId="{DBA1FF7B-662E-491F-949C-7C5F9EBB06BA}" destId="{32B57F63-1966-4471-9695-7B4A6583D169}" srcOrd="1" destOrd="0" presId="urn:microsoft.com/office/officeart/2005/8/layout/vList5"/>
    <dgm:cxn modelId="{DF92B4F8-7F27-4588-B070-921DB61617BA}" type="presParOf" srcId="{D9EA7BA1-CD7E-4A45-8CB9-7A740F2D7A0B}" destId="{DB4F1D70-F17C-46ED-8F82-A07BBD7ACCC7}" srcOrd="9" destOrd="0" presId="urn:microsoft.com/office/officeart/2005/8/layout/vList5"/>
    <dgm:cxn modelId="{D522FFB4-769B-4F8A-9BDE-6A9DD0D17BE3}" type="presParOf" srcId="{D9EA7BA1-CD7E-4A45-8CB9-7A740F2D7A0B}" destId="{E1F84503-1559-476E-BF8B-90C9A33E917A}" srcOrd="10" destOrd="0" presId="urn:microsoft.com/office/officeart/2005/8/layout/vList5"/>
    <dgm:cxn modelId="{C32C6BB3-9268-4DF8-B848-A3DB7D42A237}" type="presParOf" srcId="{E1F84503-1559-476E-BF8B-90C9A33E917A}" destId="{1406E4FA-4CE7-4E23-A1EC-2AAD0A59E626}" srcOrd="0" destOrd="0" presId="urn:microsoft.com/office/officeart/2005/8/layout/vList5"/>
    <dgm:cxn modelId="{413D3D6A-EEC8-4304-AAFE-E82A70F5DF6D}" type="presParOf" srcId="{E1F84503-1559-476E-BF8B-90C9A33E917A}" destId="{3DB2368B-E1D5-41D5-B174-6C8AD68433A6}" srcOrd="1" destOrd="0" presId="urn:microsoft.com/office/officeart/2005/8/layout/vList5"/>
    <dgm:cxn modelId="{9ADDD09A-566D-4FDA-8A48-63323B90880A}" type="presParOf" srcId="{D9EA7BA1-CD7E-4A45-8CB9-7A740F2D7A0B}" destId="{2A251460-8BDE-420E-8A7A-D99A5E671749}" srcOrd="11" destOrd="0" presId="urn:microsoft.com/office/officeart/2005/8/layout/vList5"/>
    <dgm:cxn modelId="{AA92F3D2-F655-49CF-A422-E8052CE70351}" type="presParOf" srcId="{D9EA7BA1-CD7E-4A45-8CB9-7A740F2D7A0B}" destId="{C898B849-5C73-4780-9438-79873CB99A51}" srcOrd="12" destOrd="0" presId="urn:microsoft.com/office/officeart/2005/8/layout/vList5"/>
    <dgm:cxn modelId="{80BC2F17-90C5-435B-A4C0-3AB4BB6FE7C5}" type="presParOf" srcId="{C898B849-5C73-4780-9438-79873CB99A51}" destId="{79FC39FE-67E5-4C6E-95E4-57F0947CFD22}" srcOrd="0" destOrd="0" presId="urn:microsoft.com/office/officeart/2005/8/layout/vList5"/>
    <dgm:cxn modelId="{FA61D2E8-CA29-4600-9757-C7084B381CA4}" type="presParOf" srcId="{C898B849-5C73-4780-9438-79873CB99A51}" destId="{C6CAF1DE-C209-4760-A5E1-2FA2AD0FF87E}"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71542B-E79C-46C3-BFFE-8D68E0790FBD}"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s-MX"/>
        </a:p>
      </dgm:t>
    </dgm:pt>
    <dgm:pt modelId="{D9EA7BA1-CD7E-4A45-8CB9-7A740F2D7A0B}" type="pres">
      <dgm:prSet presAssocID="{2C71542B-E79C-46C3-BFFE-8D68E0790FBD}" presName="Name0" presStyleCnt="0">
        <dgm:presLayoutVars>
          <dgm:dir/>
          <dgm:animLvl val="lvl"/>
          <dgm:resizeHandles val="exact"/>
        </dgm:presLayoutVars>
      </dgm:prSet>
      <dgm:spPr/>
      <dgm:t>
        <a:bodyPr/>
        <a:lstStyle/>
        <a:p>
          <a:endParaRPr lang="es-MX"/>
        </a:p>
      </dgm:t>
    </dgm:pt>
  </dgm:ptLst>
  <dgm:cxnLst>
    <dgm:cxn modelId="{A553DD27-2267-4961-BCDA-04ED7827B4F7}" type="presOf" srcId="{2C71542B-E79C-46C3-BFFE-8D68E0790FBD}" destId="{D9EA7BA1-CD7E-4A45-8CB9-7A740F2D7A0B}" srcOrd="0" destOrd="0" presId="urn:microsoft.com/office/officeart/2005/8/layout/vList5"/>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923837-8830-4430-B911-08E5B8EF8F59}">
      <dsp:nvSpPr>
        <dsp:cNvPr id="0" name=""/>
        <dsp:cNvSpPr/>
      </dsp:nvSpPr>
      <dsp:spPr>
        <a:xfrm rot="5400000">
          <a:off x="4325576" y="-2904793"/>
          <a:ext cx="379599" cy="6284677"/>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77850">
            <a:lnSpc>
              <a:spcPct val="90000"/>
            </a:lnSpc>
            <a:spcBef>
              <a:spcPct val="0"/>
            </a:spcBef>
            <a:spcAft>
              <a:spcPct val="15000"/>
            </a:spcAft>
            <a:buChar char="••"/>
          </a:pPr>
          <a:r>
            <a:rPr lang="es-MX" sz="1300" b="0" kern="1200" smtClean="0"/>
            <a:t>Permite la habilitación de una Arquitectura Orientada a Servicios.</a:t>
          </a:r>
          <a:endParaRPr lang="es-MX" sz="1300" b="0" kern="1200"/>
        </a:p>
      </dsp:txBody>
      <dsp:txXfrm rot="-5400000">
        <a:off x="1373037" y="66276"/>
        <a:ext cx="6266147" cy="342539"/>
      </dsp:txXfrm>
    </dsp:sp>
    <dsp:sp modelId="{9391C7F2-462D-42CD-8882-07C1D88FCE0E}">
      <dsp:nvSpPr>
        <dsp:cNvPr id="0" name=""/>
        <dsp:cNvSpPr/>
      </dsp:nvSpPr>
      <dsp:spPr>
        <a:xfrm>
          <a:off x="383" y="296"/>
          <a:ext cx="1372653" cy="474498"/>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s-MX" sz="1800" b="1" kern="1200" smtClean="0"/>
            <a:t>SOA</a:t>
          </a:r>
          <a:endParaRPr lang="es-MX" sz="1800" kern="1200"/>
        </a:p>
      </dsp:txBody>
      <dsp:txXfrm>
        <a:off x="23546" y="23459"/>
        <a:ext cx="1326327" cy="428172"/>
      </dsp:txXfrm>
    </dsp:sp>
    <dsp:sp modelId="{F35AB183-09B5-4FB8-A2B3-E6E7DDE46D5F}">
      <dsp:nvSpPr>
        <dsp:cNvPr id="0" name=""/>
        <dsp:cNvSpPr/>
      </dsp:nvSpPr>
      <dsp:spPr>
        <a:xfrm rot="5400000">
          <a:off x="4325576" y="-2406569"/>
          <a:ext cx="379599" cy="6284677"/>
        </a:xfrm>
        <a:prstGeom prst="round2SameRect">
          <a:avLst/>
        </a:prstGeom>
        <a:solidFill>
          <a:schemeClr val="accent4">
            <a:tint val="40000"/>
            <a:alpha val="90000"/>
            <a:hueOff val="2690"/>
            <a:satOff val="1908"/>
            <a:lumOff val="968"/>
            <a:alphaOff val="0"/>
          </a:schemeClr>
        </a:solidFill>
        <a:ln w="25400" cap="flat" cmpd="sng" algn="ctr">
          <a:solidFill>
            <a:schemeClr val="accent4">
              <a:tint val="40000"/>
              <a:alpha val="90000"/>
              <a:hueOff val="2690"/>
              <a:satOff val="1908"/>
              <a:lumOff val="96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77850">
            <a:lnSpc>
              <a:spcPct val="90000"/>
            </a:lnSpc>
            <a:spcBef>
              <a:spcPct val="0"/>
            </a:spcBef>
            <a:spcAft>
              <a:spcPct val="15000"/>
            </a:spcAft>
            <a:buChar char="••"/>
          </a:pPr>
          <a:r>
            <a:rPr lang="es-MX" sz="1300" b="0" kern="1200" dirty="0" smtClean="0"/>
            <a:t>Soluciones para la </a:t>
          </a:r>
          <a:r>
            <a:rPr lang="es-MX" sz="1300" b="0" kern="1200" dirty="0" smtClean="0"/>
            <a:t>explotación de datos a partir de Bases existentes.</a:t>
          </a:r>
          <a:endParaRPr lang="es-MX" sz="1300" b="0" kern="1200" dirty="0"/>
        </a:p>
      </dsp:txBody>
      <dsp:txXfrm rot="-5400000">
        <a:off x="1373037" y="564500"/>
        <a:ext cx="6266147" cy="342539"/>
      </dsp:txXfrm>
    </dsp:sp>
    <dsp:sp modelId="{3C4C12DC-A5B6-4316-A65E-8BBB566BB6AC}">
      <dsp:nvSpPr>
        <dsp:cNvPr id="0" name=""/>
        <dsp:cNvSpPr/>
      </dsp:nvSpPr>
      <dsp:spPr>
        <a:xfrm>
          <a:off x="383" y="498519"/>
          <a:ext cx="1372653" cy="474498"/>
        </a:xfrm>
        <a:prstGeom prst="roundRect">
          <a:avLst/>
        </a:prstGeom>
        <a:solidFill>
          <a:schemeClr val="accent4">
            <a:hueOff val="8361"/>
            <a:satOff val="686"/>
            <a:lumOff val="50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s-MX" sz="1800" b="1" kern="1200" smtClean="0"/>
            <a:t>ENDECA</a:t>
          </a:r>
          <a:endParaRPr lang="es-MX" sz="1800" b="1" kern="1200"/>
        </a:p>
      </dsp:txBody>
      <dsp:txXfrm>
        <a:off x="23546" y="521682"/>
        <a:ext cx="1326327" cy="428172"/>
      </dsp:txXfrm>
    </dsp:sp>
    <dsp:sp modelId="{4B65B91A-6273-4951-A260-E67F6E520079}">
      <dsp:nvSpPr>
        <dsp:cNvPr id="0" name=""/>
        <dsp:cNvSpPr/>
      </dsp:nvSpPr>
      <dsp:spPr>
        <a:xfrm rot="5400000">
          <a:off x="4325576" y="-1908345"/>
          <a:ext cx="379599" cy="6284677"/>
        </a:xfrm>
        <a:prstGeom prst="round2SameRect">
          <a:avLst/>
        </a:prstGeom>
        <a:solidFill>
          <a:schemeClr val="accent4">
            <a:tint val="40000"/>
            <a:alpha val="90000"/>
            <a:hueOff val="5380"/>
            <a:satOff val="3815"/>
            <a:lumOff val="1937"/>
            <a:alphaOff val="0"/>
          </a:schemeClr>
        </a:solidFill>
        <a:ln w="25400" cap="flat" cmpd="sng" algn="ctr">
          <a:solidFill>
            <a:schemeClr val="accent4">
              <a:tint val="40000"/>
              <a:alpha val="90000"/>
              <a:hueOff val="5380"/>
              <a:satOff val="3815"/>
              <a:lumOff val="193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77850">
            <a:lnSpc>
              <a:spcPct val="90000"/>
            </a:lnSpc>
            <a:spcBef>
              <a:spcPct val="0"/>
            </a:spcBef>
            <a:spcAft>
              <a:spcPct val="15000"/>
            </a:spcAft>
            <a:buChar char="••"/>
          </a:pPr>
          <a:r>
            <a:rPr lang="es-MX" sz="1300" b="0" kern="1200" smtClean="0"/>
            <a:t>Plataforma web que permite la gestión ágil de sitios web y su contenido. </a:t>
          </a:r>
          <a:endParaRPr lang="es-MX" sz="1300" b="0" kern="1200"/>
        </a:p>
      </dsp:txBody>
      <dsp:txXfrm rot="-5400000">
        <a:off x="1373037" y="1062724"/>
        <a:ext cx="6266147" cy="342539"/>
      </dsp:txXfrm>
    </dsp:sp>
    <dsp:sp modelId="{24C89C12-F1C2-4F96-A4F9-58145A80A497}">
      <dsp:nvSpPr>
        <dsp:cNvPr id="0" name=""/>
        <dsp:cNvSpPr/>
      </dsp:nvSpPr>
      <dsp:spPr>
        <a:xfrm>
          <a:off x="383" y="996743"/>
          <a:ext cx="1372653" cy="474498"/>
        </a:xfrm>
        <a:prstGeom prst="roundRect">
          <a:avLst/>
        </a:prstGeom>
        <a:solidFill>
          <a:schemeClr val="accent4">
            <a:hueOff val="16721"/>
            <a:satOff val="1373"/>
            <a:lumOff val="100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s-MX" sz="1800" b="1" kern="1200" smtClean="0"/>
            <a:t>WC SITES</a:t>
          </a:r>
          <a:endParaRPr lang="es-MX" sz="1800" b="1" kern="1200"/>
        </a:p>
      </dsp:txBody>
      <dsp:txXfrm>
        <a:off x="23546" y="1019906"/>
        <a:ext cx="1326327" cy="428172"/>
      </dsp:txXfrm>
    </dsp:sp>
    <dsp:sp modelId="{5A24315C-CCA6-4565-8E1C-F7EFBD26E997}">
      <dsp:nvSpPr>
        <dsp:cNvPr id="0" name=""/>
        <dsp:cNvSpPr/>
      </dsp:nvSpPr>
      <dsp:spPr>
        <a:xfrm rot="5400000">
          <a:off x="4325576" y="-1410121"/>
          <a:ext cx="379599" cy="6284677"/>
        </a:xfrm>
        <a:prstGeom prst="round2SameRect">
          <a:avLst/>
        </a:prstGeom>
        <a:solidFill>
          <a:schemeClr val="accent4">
            <a:tint val="40000"/>
            <a:alpha val="90000"/>
            <a:hueOff val="8070"/>
            <a:satOff val="5723"/>
            <a:lumOff val="2905"/>
            <a:alphaOff val="0"/>
          </a:schemeClr>
        </a:solidFill>
        <a:ln w="25400" cap="flat" cmpd="sng" algn="ctr">
          <a:solidFill>
            <a:schemeClr val="accent4">
              <a:tint val="40000"/>
              <a:alpha val="90000"/>
              <a:hueOff val="8070"/>
              <a:satOff val="5723"/>
              <a:lumOff val="290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77850">
            <a:lnSpc>
              <a:spcPct val="90000"/>
            </a:lnSpc>
            <a:spcBef>
              <a:spcPct val="0"/>
            </a:spcBef>
            <a:spcAft>
              <a:spcPct val="15000"/>
            </a:spcAft>
            <a:buChar char="••"/>
          </a:pPr>
          <a:r>
            <a:rPr lang="es-MX" sz="1300" b="0" kern="1200" smtClean="0"/>
            <a:t>Plataforma web que permite crear intranet, extranet, aplicaciones compuestas, y portales de auto-servicio.</a:t>
          </a:r>
          <a:endParaRPr lang="es-MX" sz="1300" b="0" kern="1200"/>
        </a:p>
      </dsp:txBody>
      <dsp:txXfrm rot="-5400000">
        <a:off x="1373037" y="1560948"/>
        <a:ext cx="6266147" cy="342539"/>
      </dsp:txXfrm>
    </dsp:sp>
    <dsp:sp modelId="{778A9123-CA06-4882-9C32-F9E9B50B972B}">
      <dsp:nvSpPr>
        <dsp:cNvPr id="0" name=""/>
        <dsp:cNvSpPr/>
      </dsp:nvSpPr>
      <dsp:spPr>
        <a:xfrm>
          <a:off x="383" y="1494967"/>
          <a:ext cx="1372653" cy="474498"/>
        </a:xfrm>
        <a:prstGeom prst="roundRect">
          <a:avLst/>
        </a:prstGeom>
        <a:solidFill>
          <a:schemeClr val="accent4">
            <a:hueOff val="25082"/>
            <a:satOff val="2059"/>
            <a:lumOff val="15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s-MX" sz="1800" b="1" kern="1200" smtClean="0"/>
            <a:t>WC Portal</a:t>
          </a:r>
          <a:endParaRPr lang="es-MX" sz="1800" b="1" kern="1200"/>
        </a:p>
      </dsp:txBody>
      <dsp:txXfrm>
        <a:off x="23546" y="1518130"/>
        <a:ext cx="1326327" cy="428172"/>
      </dsp:txXfrm>
    </dsp:sp>
    <dsp:sp modelId="{32B57F63-1966-4471-9695-7B4A6583D169}">
      <dsp:nvSpPr>
        <dsp:cNvPr id="0" name=""/>
        <dsp:cNvSpPr/>
      </dsp:nvSpPr>
      <dsp:spPr>
        <a:xfrm rot="5400000">
          <a:off x="4325576" y="-911898"/>
          <a:ext cx="379599" cy="6284677"/>
        </a:xfrm>
        <a:prstGeom prst="round2SameRect">
          <a:avLst/>
        </a:prstGeom>
        <a:solidFill>
          <a:schemeClr val="accent4">
            <a:tint val="40000"/>
            <a:alpha val="90000"/>
            <a:hueOff val="10760"/>
            <a:satOff val="7631"/>
            <a:lumOff val="3873"/>
            <a:alphaOff val="0"/>
          </a:schemeClr>
        </a:solidFill>
        <a:ln w="25400" cap="flat" cmpd="sng" algn="ctr">
          <a:solidFill>
            <a:schemeClr val="accent4">
              <a:tint val="40000"/>
              <a:alpha val="90000"/>
              <a:hueOff val="10760"/>
              <a:satOff val="7631"/>
              <a:lumOff val="38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77850">
            <a:lnSpc>
              <a:spcPct val="90000"/>
            </a:lnSpc>
            <a:spcBef>
              <a:spcPct val="0"/>
            </a:spcBef>
            <a:spcAft>
              <a:spcPct val="15000"/>
            </a:spcAft>
            <a:buChar char="••"/>
          </a:pPr>
          <a:r>
            <a:rPr lang="es-MX" sz="1300" b="0" kern="1200" smtClean="0"/>
            <a:t>Gestión de contenidos y gestión de procesos de negocio centrados en documentos.</a:t>
          </a:r>
          <a:endParaRPr lang="es-MX" sz="1300" b="0" kern="1200"/>
        </a:p>
      </dsp:txBody>
      <dsp:txXfrm rot="-5400000">
        <a:off x="1373037" y="2059171"/>
        <a:ext cx="6266147" cy="342539"/>
      </dsp:txXfrm>
    </dsp:sp>
    <dsp:sp modelId="{E7363CD5-647B-4422-8E55-CAE24CEE388E}">
      <dsp:nvSpPr>
        <dsp:cNvPr id="0" name=""/>
        <dsp:cNvSpPr/>
      </dsp:nvSpPr>
      <dsp:spPr>
        <a:xfrm>
          <a:off x="383" y="1993191"/>
          <a:ext cx="1372653" cy="474498"/>
        </a:xfrm>
        <a:prstGeom prst="roundRect">
          <a:avLst/>
        </a:prstGeom>
        <a:solidFill>
          <a:schemeClr val="accent4">
            <a:hueOff val="33443"/>
            <a:satOff val="2745"/>
            <a:lumOff val="201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s-MX" sz="1800" b="1" kern="1200" smtClean="0"/>
            <a:t>WC Content</a:t>
          </a:r>
          <a:endParaRPr lang="es-MX" sz="1800" b="1" kern="1200"/>
        </a:p>
      </dsp:txBody>
      <dsp:txXfrm>
        <a:off x="23546" y="2016354"/>
        <a:ext cx="1326327" cy="428172"/>
      </dsp:txXfrm>
    </dsp:sp>
    <dsp:sp modelId="{3DB2368B-E1D5-41D5-B174-6C8AD68433A6}">
      <dsp:nvSpPr>
        <dsp:cNvPr id="0" name=""/>
        <dsp:cNvSpPr/>
      </dsp:nvSpPr>
      <dsp:spPr>
        <a:xfrm rot="5400000">
          <a:off x="4325576" y="-413674"/>
          <a:ext cx="379599" cy="6284677"/>
        </a:xfrm>
        <a:prstGeom prst="round2SameRect">
          <a:avLst/>
        </a:prstGeom>
        <a:solidFill>
          <a:schemeClr val="accent4">
            <a:tint val="40000"/>
            <a:alpha val="90000"/>
            <a:hueOff val="13450"/>
            <a:satOff val="9538"/>
            <a:lumOff val="4842"/>
            <a:alphaOff val="0"/>
          </a:schemeClr>
        </a:solidFill>
        <a:ln w="25400" cap="flat" cmpd="sng" algn="ctr">
          <a:solidFill>
            <a:schemeClr val="accent4">
              <a:tint val="40000"/>
              <a:alpha val="90000"/>
              <a:hueOff val="13450"/>
              <a:satOff val="9538"/>
              <a:lumOff val="484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77850">
            <a:lnSpc>
              <a:spcPct val="90000"/>
            </a:lnSpc>
            <a:spcBef>
              <a:spcPct val="0"/>
            </a:spcBef>
            <a:spcAft>
              <a:spcPct val="15000"/>
            </a:spcAft>
            <a:buChar char="••"/>
          </a:pPr>
          <a:r>
            <a:rPr lang="es-MX" sz="1300" b="0" kern="1200" smtClean="0"/>
            <a:t>Herramientas de optimización y modelado de Procesos , integración de sistemas, paneles de supervisión y funcionalidades de gestión de casos.</a:t>
          </a:r>
          <a:endParaRPr lang="es-MX" sz="1300" b="0" kern="1200"/>
        </a:p>
      </dsp:txBody>
      <dsp:txXfrm rot="-5400000">
        <a:off x="1373037" y="2557395"/>
        <a:ext cx="6266147" cy="342539"/>
      </dsp:txXfrm>
    </dsp:sp>
    <dsp:sp modelId="{1406E4FA-4CE7-4E23-A1EC-2AAD0A59E626}">
      <dsp:nvSpPr>
        <dsp:cNvPr id="0" name=""/>
        <dsp:cNvSpPr/>
      </dsp:nvSpPr>
      <dsp:spPr>
        <a:xfrm>
          <a:off x="11" y="2480810"/>
          <a:ext cx="1372653" cy="474498"/>
        </a:xfrm>
        <a:prstGeom prst="roundRect">
          <a:avLst/>
        </a:prstGeom>
        <a:solidFill>
          <a:schemeClr val="accent4">
            <a:hueOff val="41804"/>
            <a:satOff val="3432"/>
            <a:lumOff val="251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s-MX" sz="1800" b="1" kern="1200" smtClean="0"/>
            <a:t>BPM</a:t>
          </a:r>
          <a:endParaRPr lang="es-MX" sz="1800" b="1" kern="1200"/>
        </a:p>
      </dsp:txBody>
      <dsp:txXfrm>
        <a:off x="23174" y="2503973"/>
        <a:ext cx="1326327" cy="428172"/>
      </dsp:txXfrm>
    </dsp:sp>
    <dsp:sp modelId="{C6CAF1DE-C209-4760-A5E1-2FA2AD0FF87E}">
      <dsp:nvSpPr>
        <dsp:cNvPr id="0" name=""/>
        <dsp:cNvSpPr/>
      </dsp:nvSpPr>
      <dsp:spPr>
        <a:xfrm rot="5400000">
          <a:off x="4325576" y="84549"/>
          <a:ext cx="379599" cy="6284677"/>
        </a:xfrm>
        <a:prstGeom prst="round2SameRect">
          <a:avLst/>
        </a:prstGeom>
        <a:solidFill>
          <a:schemeClr val="accent4">
            <a:tint val="40000"/>
            <a:alpha val="90000"/>
            <a:hueOff val="16140"/>
            <a:satOff val="11446"/>
            <a:lumOff val="5810"/>
            <a:alphaOff val="0"/>
          </a:schemeClr>
        </a:solidFill>
        <a:ln w="25400" cap="flat" cmpd="sng" algn="ctr">
          <a:solidFill>
            <a:schemeClr val="accent4">
              <a:tint val="40000"/>
              <a:alpha val="90000"/>
              <a:hueOff val="16140"/>
              <a:satOff val="11446"/>
              <a:lumOff val="581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77850">
            <a:lnSpc>
              <a:spcPct val="90000"/>
            </a:lnSpc>
            <a:spcBef>
              <a:spcPct val="0"/>
            </a:spcBef>
            <a:spcAft>
              <a:spcPct val="15000"/>
            </a:spcAft>
            <a:buChar char="••"/>
          </a:pPr>
          <a:r>
            <a:rPr lang="es-MX" sz="1300" b="0" kern="1200" dirty="0" smtClean="0"/>
            <a:t>Generación de </a:t>
          </a:r>
          <a:r>
            <a:rPr lang="es-MX" sz="1300" b="0" kern="1200" dirty="0" smtClean="0"/>
            <a:t>reporte, </a:t>
          </a:r>
          <a:r>
            <a:rPr lang="es-MX" sz="1300" b="0" kern="1200" dirty="0" smtClean="0"/>
            <a:t>indicadores </a:t>
          </a:r>
          <a:r>
            <a:rPr lang="es-MX" sz="1300" b="0" kern="1200" dirty="0" smtClean="0"/>
            <a:t>y plantillas  para cualquier </a:t>
          </a:r>
          <a:r>
            <a:rPr lang="es-MX" sz="1300" b="0" kern="1200" dirty="0" smtClean="0"/>
            <a:t>iniciativa. </a:t>
          </a:r>
          <a:endParaRPr lang="es-MX" sz="1300" b="0" kern="1200" dirty="0"/>
        </a:p>
      </dsp:txBody>
      <dsp:txXfrm rot="-5400000">
        <a:off x="1373037" y="3055618"/>
        <a:ext cx="6266147" cy="342539"/>
      </dsp:txXfrm>
    </dsp:sp>
    <dsp:sp modelId="{79FC39FE-67E5-4C6E-95E4-57F0947CFD22}">
      <dsp:nvSpPr>
        <dsp:cNvPr id="0" name=""/>
        <dsp:cNvSpPr/>
      </dsp:nvSpPr>
      <dsp:spPr>
        <a:xfrm>
          <a:off x="383" y="2989639"/>
          <a:ext cx="1372653" cy="474498"/>
        </a:xfrm>
        <a:prstGeom prst="roundRect">
          <a:avLst/>
        </a:prstGeom>
        <a:solidFill>
          <a:schemeClr val="accent4">
            <a:hueOff val="50164"/>
            <a:satOff val="4118"/>
            <a:lumOff val="301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s-MX" sz="1800" b="1" kern="1200" smtClean="0"/>
            <a:t>BI Suite</a:t>
          </a:r>
          <a:endParaRPr lang="es-MX" sz="1800" b="1" kern="1200"/>
        </a:p>
      </dsp:txBody>
      <dsp:txXfrm>
        <a:off x="23546" y="3012802"/>
        <a:ext cx="1326327" cy="4281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E821AA6-70BE-4FDE-A8DC-DB381A688FD8}" type="datetimeFigureOut">
              <a:rPr lang="en-US"/>
              <a:pPr/>
              <a:t>5/15/2016</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97E47EA-D299-42CE-88BF-4E1035596DA5}" type="slidenum">
              <a:rPr/>
              <a:pPr/>
              <a:t>‹Nº›</a:t>
            </a:fld>
            <a:endParaRPr/>
          </a:p>
        </p:txBody>
      </p:sp>
    </p:spTree>
    <p:extLst>
      <p:ext uri="{BB962C8B-B14F-4D97-AF65-F5344CB8AC3E}">
        <p14:creationId xmlns:p14="http://schemas.microsoft.com/office/powerpoint/2010/main" val="19668118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82588" y="381000"/>
            <a:ext cx="4572000" cy="257309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381000" y="3124200"/>
            <a:ext cx="6096000" cy="5334000"/>
          </a:xfrm>
          <a:prstGeom prst="rect">
            <a:avLst/>
          </a:prstGeom>
        </p:spPr>
        <p:txBody>
          <a:bodyPr vert="horz" lIns="0" tIns="0" rIns="0" bIns="91440" rtlCol="0">
            <a:normAutofit/>
          </a:body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381000" y="8610600"/>
            <a:ext cx="4648200" cy="2270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715000" y="8610600"/>
            <a:ext cx="762000" cy="227013"/>
          </a:xfrm>
          <a:prstGeom prst="rect">
            <a:avLst/>
          </a:prstGeom>
        </p:spPr>
        <p:txBody>
          <a:bodyPr vert="horz" lIns="91440" tIns="45720" rIns="91440" bIns="45720" rtlCol="0" anchor="b"/>
          <a:lstStyle>
            <a:lvl1pPr algn="r">
              <a:defRPr sz="1200"/>
            </a:lvl1pPr>
          </a:lstStyle>
          <a:p>
            <a:fld id="{8C72D9AE-7182-4680-8F79-479C4181FF08}" type="slidenum">
              <a:rPr/>
              <a:pPr/>
              <a:t>‹Nº›</a:t>
            </a:fld>
            <a:endParaRPr/>
          </a:p>
        </p:txBody>
      </p:sp>
    </p:spTree>
    <p:extLst>
      <p:ext uri="{BB962C8B-B14F-4D97-AF65-F5344CB8AC3E}">
        <p14:creationId xmlns:p14="http://schemas.microsoft.com/office/powerpoint/2010/main" val="973114905"/>
      </p:ext>
    </p:extLst>
  </p:cSld>
  <p:clrMap bg1="lt1" tx1="dk1" bg2="lt2" tx2="dk2" accent1="accent1" accent2="accent2" accent3="accent3" accent4="accent4" accent5="accent5" accent6="accent6" hlink="hlink" folHlink="folHlink"/>
  <p:notesStyle>
    <a:lvl1pPr marL="0" algn="l" defTabSz="914400" rtl="0" eaLnBrk="1" latinLnBrk="0" hangingPunct="1">
      <a:spcBef>
        <a:spcPts val="600"/>
      </a:spcBef>
      <a:defRPr sz="1100" kern="1200">
        <a:solidFill>
          <a:schemeClr val="tx1"/>
        </a:solidFill>
        <a:latin typeface="+mn-lt"/>
        <a:ea typeface="+mn-ea"/>
        <a:cs typeface="+mn-cs"/>
      </a:defRPr>
    </a:lvl1pPr>
    <a:lvl2pPr marL="228600" indent="-114300" algn="l" defTabSz="914400" rtl="0" eaLnBrk="1" latinLnBrk="0" hangingPunct="1">
      <a:spcBef>
        <a:spcPts val="600"/>
      </a:spcBef>
      <a:buFont typeface="Arial" panose="020B0604020202020204" pitchFamily="34" charset="0"/>
      <a:buChar char="•"/>
      <a:defRPr sz="1050" kern="1200">
        <a:solidFill>
          <a:schemeClr val="tx1"/>
        </a:solidFill>
        <a:latin typeface="+mn-lt"/>
        <a:ea typeface="+mn-ea"/>
        <a:cs typeface="+mn-cs"/>
      </a:defRPr>
    </a:lvl2pPr>
    <a:lvl3pPr marL="400050" indent="-114300" algn="l" defTabSz="914400" rtl="0" eaLnBrk="1" latinLnBrk="0" hangingPunct="1">
      <a:spcBef>
        <a:spcPts val="600"/>
      </a:spcBef>
      <a:buFont typeface="Arial" panose="020B0604020202020204" pitchFamily="34" charset="0"/>
      <a:buChar char="–"/>
      <a:defRPr sz="900" kern="1200">
        <a:solidFill>
          <a:schemeClr val="tx1"/>
        </a:solidFill>
        <a:latin typeface="+mn-lt"/>
        <a:ea typeface="+mn-ea"/>
        <a:cs typeface="+mn-cs"/>
      </a:defRPr>
    </a:lvl3pPr>
    <a:lvl4pPr marL="571500" indent="-114300" algn="l" defTabSz="914400" rtl="0" eaLnBrk="1" latinLnBrk="0" hangingPunct="1">
      <a:spcBef>
        <a:spcPts val="600"/>
      </a:spcBef>
      <a:buFont typeface="Arial" panose="020B0604020202020204" pitchFamily="34" charset="0"/>
      <a:buChar char="•"/>
      <a:defRPr sz="900" kern="1200">
        <a:solidFill>
          <a:schemeClr val="tx1"/>
        </a:solidFill>
        <a:latin typeface="+mn-lt"/>
        <a:ea typeface="+mn-ea"/>
        <a:cs typeface="+mn-cs"/>
      </a:defRPr>
    </a:lvl4pPr>
    <a:lvl5pPr marL="742950" indent="-114300" algn="l" defTabSz="914400" rtl="0" eaLnBrk="1" latinLnBrk="0" hangingPunct="1">
      <a:spcBef>
        <a:spcPts val="600"/>
      </a:spcBef>
      <a:buFont typeface="Arial" panose="020B0604020202020204" pitchFamily="34" charset="0"/>
      <a:buChar char="–"/>
      <a:defRPr sz="8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a:t>
            </a:fld>
            <a:endParaRPr lang="en-US" dirty="0"/>
          </a:p>
        </p:txBody>
      </p:sp>
    </p:spTree>
    <p:extLst>
      <p:ext uri="{BB962C8B-B14F-4D97-AF65-F5344CB8AC3E}">
        <p14:creationId xmlns:p14="http://schemas.microsoft.com/office/powerpoint/2010/main" val="12427561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10</a:t>
            </a:fld>
            <a:endParaRPr lang="en-US"/>
          </a:p>
        </p:txBody>
      </p:sp>
    </p:spTree>
    <p:extLst>
      <p:ext uri="{BB962C8B-B14F-4D97-AF65-F5344CB8AC3E}">
        <p14:creationId xmlns:p14="http://schemas.microsoft.com/office/powerpoint/2010/main" val="2532913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11</a:t>
            </a:fld>
            <a:endParaRPr lang="en-US"/>
          </a:p>
        </p:txBody>
      </p:sp>
    </p:spTree>
    <p:extLst>
      <p:ext uri="{BB962C8B-B14F-4D97-AF65-F5344CB8AC3E}">
        <p14:creationId xmlns:p14="http://schemas.microsoft.com/office/powerpoint/2010/main" val="27691976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12</a:t>
            </a:fld>
            <a:endParaRPr lang="en-US"/>
          </a:p>
        </p:txBody>
      </p:sp>
    </p:spTree>
    <p:extLst>
      <p:ext uri="{BB962C8B-B14F-4D97-AF65-F5344CB8AC3E}">
        <p14:creationId xmlns:p14="http://schemas.microsoft.com/office/powerpoint/2010/main" val="40813404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13</a:t>
            </a:fld>
            <a:endParaRPr lang="en-US"/>
          </a:p>
        </p:txBody>
      </p:sp>
    </p:spTree>
    <p:extLst>
      <p:ext uri="{BB962C8B-B14F-4D97-AF65-F5344CB8AC3E}">
        <p14:creationId xmlns:p14="http://schemas.microsoft.com/office/powerpoint/2010/main" val="41905166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14</a:t>
            </a:fld>
            <a:endParaRPr lang="en-US"/>
          </a:p>
        </p:txBody>
      </p:sp>
    </p:spTree>
    <p:extLst>
      <p:ext uri="{BB962C8B-B14F-4D97-AF65-F5344CB8AC3E}">
        <p14:creationId xmlns:p14="http://schemas.microsoft.com/office/powerpoint/2010/main" val="14311353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15</a:t>
            </a:fld>
            <a:endParaRPr lang="en-US"/>
          </a:p>
        </p:txBody>
      </p:sp>
    </p:spTree>
    <p:extLst>
      <p:ext uri="{BB962C8B-B14F-4D97-AF65-F5344CB8AC3E}">
        <p14:creationId xmlns:p14="http://schemas.microsoft.com/office/powerpoint/2010/main" val="32516908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16</a:t>
            </a:fld>
            <a:endParaRPr lang="en-US"/>
          </a:p>
        </p:txBody>
      </p:sp>
    </p:spTree>
    <p:extLst>
      <p:ext uri="{BB962C8B-B14F-4D97-AF65-F5344CB8AC3E}">
        <p14:creationId xmlns:p14="http://schemas.microsoft.com/office/powerpoint/2010/main" val="30681413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20</a:t>
            </a:fld>
            <a:endParaRPr lang="en-US"/>
          </a:p>
        </p:txBody>
      </p:sp>
    </p:spTree>
    <p:extLst>
      <p:ext uri="{BB962C8B-B14F-4D97-AF65-F5344CB8AC3E}">
        <p14:creationId xmlns:p14="http://schemas.microsoft.com/office/powerpoint/2010/main" val="30681413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21</a:t>
            </a:fld>
            <a:endParaRPr lang="en-US"/>
          </a:p>
        </p:txBody>
      </p:sp>
    </p:spTree>
    <p:extLst>
      <p:ext uri="{BB962C8B-B14F-4D97-AF65-F5344CB8AC3E}">
        <p14:creationId xmlns:p14="http://schemas.microsoft.com/office/powerpoint/2010/main" val="30557690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22</a:t>
            </a:fld>
            <a:endParaRPr lang="en-US"/>
          </a:p>
        </p:txBody>
      </p:sp>
    </p:spTree>
    <p:extLst>
      <p:ext uri="{BB962C8B-B14F-4D97-AF65-F5344CB8AC3E}">
        <p14:creationId xmlns:p14="http://schemas.microsoft.com/office/powerpoint/2010/main" val="3055769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2</a:t>
            </a:fld>
            <a:endParaRPr lang="en-US" dirty="0"/>
          </a:p>
        </p:txBody>
      </p:sp>
    </p:spTree>
    <p:extLst>
      <p:ext uri="{BB962C8B-B14F-4D97-AF65-F5344CB8AC3E}">
        <p14:creationId xmlns:p14="http://schemas.microsoft.com/office/powerpoint/2010/main" val="29947163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23</a:t>
            </a:fld>
            <a:endParaRPr lang="en-US"/>
          </a:p>
        </p:txBody>
      </p:sp>
    </p:spTree>
    <p:extLst>
      <p:ext uri="{BB962C8B-B14F-4D97-AF65-F5344CB8AC3E}">
        <p14:creationId xmlns:p14="http://schemas.microsoft.com/office/powerpoint/2010/main" val="30557690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24</a:t>
            </a:fld>
            <a:endParaRPr lang="en-US"/>
          </a:p>
        </p:txBody>
      </p:sp>
    </p:spTree>
    <p:extLst>
      <p:ext uri="{BB962C8B-B14F-4D97-AF65-F5344CB8AC3E}">
        <p14:creationId xmlns:p14="http://schemas.microsoft.com/office/powerpoint/2010/main" val="30557690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25</a:t>
            </a:fld>
            <a:endParaRPr lang="en-US"/>
          </a:p>
        </p:txBody>
      </p:sp>
    </p:spTree>
    <p:extLst>
      <p:ext uri="{BB962C8B-B14F-4D97-AF65-F5344CB8AC3E}">
        <p14:creationId xmlns:p14="http://schemas.microsoft.com/office/powerpoint/2010/main" val="30557690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26</a:t>
            </a:fld>
            <a:endParaRPr lang="en-US"/>
          </a:p>
        </p:txBody>
      </p:sp>
    </p:spTree>
    <p:extLst>
      <p:ext uri="{BB962C8B-B14F-4D97-AF65-F5344CB8AC3E}">
        <p14:creationId xmlns:p14="http://schemas.microsoft.com/office/powerpoint/2010/main" val="30557690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27</a:t>
            </a:fld>
            <a:endParaRPr lang="en-US"/>
          </a:p>
        </p:txBody>
      </p:sp>
    </p:spTree>
    <p:extLst>
      <p:ext uri="{BB962C8B-B14F-4D97-AF65-F5344CB8AC3E}">
        <p14:creationId xmlns:p14="http://schemas.microsoft.com/office/powerpoint/2010/main" val="30557690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28</a:t>
            </a:fld>
            <a:endParaRPr lang="en-US"/>
          </a:p>
        </p:txBody>
      </p:sp>
    </p:spTree>
    <p:extLst>
      <p:ext uri="{BB962C8B-B14F-4D97-AF65-F5344CB8AC3E}">
        <p14:creationId xmlns:p14="http://schemas.microsoft.com/office/powerpoint/2010/main" val="30557690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29</a:t>
            </a:fld>
            <a:endParaRPr lang="en-US"/>
          </a:p>
        </p:txBody>
      </p:sp>
    </p:spTree>
    <p:extLst>
      <p:ext uri="{BB962C8B-B14F-4D97-AF65-F5344CB8AC3E}">
        <p14:creationId xmlns:p14="http://schemas.microsoft.com/office/powerpoint/2010/main" val="30557690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30</a:t>
            </a:fld>
            <a:endParaRPr lang="en-US"/>
          </a:p>
        </p:txBody>
      </p:sp>
    </p:spTree>
    <p:extLst>
      <p:ext uri="{BB962C8B-B14F-4D97-AF65-F5344CB8AC3E}">
        <p14:creationId xmlns:p14="http://schemas.microsoft.com/office/powerpoint/2010/main" val="12047178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31</a:t>
            </a:fld>
            <a:endParaRPr lang="en-US"/>
          </a:p>
        </p:txBody>
      </p:sp>
    </p:spTree>
    <p:extLst>
      <p:ext uri="{BB962C8B-B14F-4D97-AF65-F5344CB8AC3E}">
        <p14:creationId xmlns:p14="http://schemas.microsoft.com/office/powerpoint/2010/main" val="12047178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32</a:t>
            </a:fld>
            <a:endParaRPr lang="en-US"/>
          </a:p>
        </p:txBody>
      </p:sp>
    </p:spTree>
    <p:extLst>
      <p:ext uri="{BB962C8B-B14F-4D97-AF65-F5344CB8AC3E}">
        <p14:creationId xmlns:p14="http://schemas.microsoft.com/office/powerpoint/2010/main" val="1204717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3</a:t>
            </a:fld>
            <a:endParaRPr lang="en-US" dirty="0"/>
          </a:p>
        </p:txBody>
      </p:sp>
    </p:spTree>
    <p:extLst>
      <p:ext uri="{BB962C8B-B14F-4D97-AF65-F5344CB8AC3E}">
        <p14:creationId xmlns:p14="http://schemas.microsoft.com/office/powerpoint/2010/main" val="30617034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33</a:t>
            </a:fld>
            <a:endParaRPr lang="en-US"/>
          </a:p>
        </p:txBody>
      </p:sp>
    </p:spTree>
    <p:extLst>
      <p:ext uri="{BB962C8B-B14F-4D97-AF65-F5344CB8AC3E}">
        <p14:creationId xmlns:p14="http://schemas.microsoft.com/office/powerpoint/2010/main" val="12047178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34</a:t>
            </a:fld>
            <a:endParaRPr lang="en-US"/>
          </a:p>
        </p:txBody>
      </p:sp>
    </p:spTree>
    <p:extLst>
      <p:ext uri="{BB962C8B-B14F-4D97-AF65-F5344CB8AC3E}">
        <p14:creationId xmlns:p14="http://schemas.microsoft.com/office/powerpoint/2010/main" val="12047178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35</a:t>
            </a:fld>
            <a:endParaRPr lang="en-US"/>
          </a:p>
        </p:txBody>
      </p:sp>
    </p:spTree>
    <p:extLst>
      <p:ext uri="{BB962C8B-B14F-4D97-AF65-F5344CB8AC3E}">
        <p14:creationId xmlns:p14="http://schemas.microsoft.com/office/powerpoint/2010/main" val="12047178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36</a:t>
            </a:fld>
            <a:endParaRPr lang="en-US"/>
          </a:p>
        </p:txBody>
      </p:sp>
    </p:spTree>
    <p:extLst>
      <p:ext uri="{BB962C8B-B14F-4D97-AF65-F5344CB8AC3E}">
        <p14:creationId xmlns:p14="http://schemas.microsoft.com/office/powerpoint/2010/main" val="12047178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37</a:t>
            </a:fld>
            <a:endParaRPr lang="en-US"/>
          </a:p>
        </p:txBody>
      </p:sp>
    </p:spTree>
    <p:extLst>
      <p:ext uri="{BB962C8B-B14F-4D97-AF65-F5344CB8AC3E}">
        <p14:creationId xmlns:p14="http://schemas.microsoft.com/office/powerpoint/2010/main" val="12047178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38</a:t>
            </a:fld>
            <a:endParaRPr lang="en-US"/>
          </a:p>
        </p:txBody>
      </p:sp>
    </p:spTree>
    <p:extLst>
      <p:ext uri="{BB962C8B-B14F-4D97-AF65-F5344CB8AC3E}">
        <p14:creationId xmlns:p14="http://schemas.microsoft.com/office/powerpoint/2010/main" val="12047178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39</a:t>
            </a:fld>
            <a:endParaRPr lang="en-US"/>
          </a:p>
        </p:txBody>
      </p:sp>
    </p:spTree>
    <p:extLst>
      <p:ext uri="{BB962C8B-B14F-4D97-AF65-F5344CB8AC3E}">
        <p14:creationId xmlns:p14="http://schemas.microsoft.com/office/powerpoint/2010/main" val="26411003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40</a:t>
            </a:fld>
            <a:endParaRPr lang="en-US"/>
          </a:p>
        </p:txBody>
      </p:sp>
    </p:spTree>
    <p:extLst>
      <p:ext uri="{BB962C8B-B14F-4D97-AF65-F5344CB8AC3E}">
        <p14:creationId xmlns:p14="http://schemas.microsoft.com/office/powerpoint/2010/main" val="26411003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41</a:t>
            </a:fld>
            <a:endParaRPr lang="en-US"/>
          </a:p>
        </p:txBody>
      </p:sp>
    </p:spTree>
    <p:extLst>
      <p:ext uri="{BB962C8B-B14F-4D97-AF65-F5344CB8AC3E}">
        <p14:creationId xmlns:p14="http://schemas.microsoft.com/office/powerpoint/2010/main" val="26411003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42</a:t>
            </a:fld>
            <a:endParaRPr lang="en-US"/>
          </a:p>
        </p:txBody>
      </p:sp>
    </p:spTree>
    <p:extLst>
      <p:ext uri="{BB962C8B-B14F-4D97-AF65-F5344CB8AC3E}">
        <p14:creationId xmlns:p14="http://schemas.microsoft.com/office/powerpoint/2010/main" val="2641100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4</a:t>
            </a:fld>
            <a:endParaRPr lang="en-US" dirty="0"/>
          </a:p>
        </p:txBody>
      </p:sp>
    </p:spTree>
    <p:extLst>
      <p:ext uri="{BB962C8B-B14F-4D97-AF65-F5344CB8AC3E}">
        <p14:creationId xmlns:p14="http://schemas.microsoft.com/office/powerpoint/2010/main" val="42244315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43</a:t>
            </a:fld>
            <a:endParaRPr lang="en-US"/>
          </a:p>
        </p:txBody>
      </p:sp>
    </p:spTree>
    <p:extLst>
      <p:ext uri="{BB962C8B-B14F-4D97-AF65-F5344CB8AC3E}">
        <p14:creationId xmlns:p14="http://schemas.microsoft.com/office/powerpoint/2010/main" val="26411003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44</a:t>
            </a:fld>
            <a:endParaRPr lang="en-US"/>
          </a:p>
        </p:txBody>
      </p:sp>
    </p:spTree>
    <p:extLst>
      <p:ext uri="{BB962C8B-B14F-4D97-AF65-F5344CB8AC3E}">
        <p14:creationId xmlns:p14="http://schemas.microsoft.com/office/powerpoint/2010/main" val="26411003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45</a:t>
            </a:fld>
            <a:endParaRPr lang="en-US"/>
          </a:p>
        </p:txBody>
      </p:sp>
    </p:spTree>
    <p:extLst>
      <p:ext uri="{BB962C8B-B14F-4D97-AF65-F5344CB8AC3E}">
        <p14:creationId xmlns:p14="http://schemas.microsoft.com/office/powerpoint/2010/main" val="26411003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46</a:t>
            </a:fld>
            <a:endParaRPr lang="en-US"/>
          </a:p>
        </p:txBody>
      </p:sp>
    </p:spTree>
    <p:extLst>
      <p:ext uri="{BB962C8B-B14F-4D97-AF65-F5344CB8AC3E}">
        <p14:creationId xmlns:p14="http://schemas.microsoft.com/office/powerpoint/2010/main" val="26411003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47</a:t>
            </a:fld>
            <a:endParaRPr lang="en-US"/>
          </a:p>
        </p:txBody>
      </p:sp>
    </p:spTree>
    <p:extLst>
      <p:ext uri="{BB962C8B-B14F-4D97-AF65-F5344CB8AC3E}">
        <p14:creationId xmlns:p14="http://schemas.microsoft.com/office/powerpoint/2010/main" val="264110032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48</a:t>
            </a:fld>
            <a:endParaRPr lang="en-US"/>
          </a:p>
        </p:txBody>
      </p:sp>
    </p:spTree>
    <p:extLst>
      <p:ext uri="{BB962C8B-B14F-4D97-AF65-F5344CB8AC3E}">
        <p14:creationId xmlns:p14="http://schemas.microsoft.com/office/powerpoint/2010/main" val="264110032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49</a:t>
            </a:fld>
            <a:endParaRPr lang="en-US"/>
          </a:p>
        </p:txBody>
      </p:sp>
    </p:spTree>
    <p:extLst>
      <p:ext uri="{BB962C8B-B14F-4D97-AF65-F5344CB8AC3E}">
        <p14:creationId xmlns:p14="http://schemas.microsoft.com/office/powerpoint/2010/main" val="264110032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50</a:t>
            </a:fld>
            <a:endParaRPr lang="en-US"/>
          </a:p>
        </p:txBody>
      </p:sp>
    </p:spTree>
    <p:extLst>
      <p:ext uri="{BB962C8B-B14F-4D97-AF65-F5344CB8AC3E}">
        <p14:creationId xmlns:p14="http://schemas.microsoft.com/office/powerpoint/2010/main" val="264110032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51</a:t>
            </a:fld>
            <a:endParaRPr lang="en-US"/>
          </a:p>
        </p:txBody>
      </p:sp>
    </p:spTree>
    <p:extLst>
      <p:ext uri="{BB962C8B-B14F-4D97-AF65-F5344CB8AC3E}">
        <p14:creationId xmlns:p14="http://schemas.microsoft.com/office/powerpoint/2010/main" val="264110032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52</a:t>
            </a:fld>
            <a:endParaRPr lang="en-US"/>
          </a:p>
        </p:txBody>
      </p:sp>
    </p:spTree>
    <p:extLst>
      <p:ext uri="{BB962C8B-B14F-4D97-AF65-F5344CB8AC3E}">
        <p14:creationId xmlns:p14="http://schemas.microsoft.com/office/powerpoint/2010/main" val="2641100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5</a:t>
            </a:fld>
            <a:endParaRPr lang="en-US"/>
          </a:p>
        </p:txBody>
      </p:sp>
    </p:spTree>
    <p:extLst>
      <p:ext uri="{BB962C8B-B14F-4D97-AF65-F5344CB8AC3E}">
        <p14:creationId xmlns:p14="http://schemas.microsoft.com/office/powerpoint/2010/main" val="185539443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53</a:t>
            </a:fld>
            <a:endParaRPr lang="en-US"/>
          </a:p>
        </p:txBody>
      </p:sp>
    </p:spTree>
    <p:extLst>
      <p:ext uri="{BB962C8B-B14F-4D97-AF65-F5344CB8AC3E}">
        <p14:creationId xmlns:p14="http://schemas.microsoft.com/office/powerpoint/2010/main" val="399129590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54</a:t>
            </a:fld>
            <a:endParaRPr lang="en-US"/>
          </a:p>
        </p:txBody>
      </p:sp>
    </p:spTree>
    <p:extLst>
      <p:ext uri="{BB962C8B-B14F-4D97-AF65-F5344CB8AC3E}">
        <p14:creationId xmlns:p14="http://schemas.microsoft.com/office/powerpoint/2010/main" val="1242756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6</a:t>
            </a:fld>
            <a:endParaRPr lang="en-US"/>
          </a:p>
        </p:txBody>
      </p:sp>
    </p:spTree>
    <p:extLst>
      <p:ext uri="{BB962C8B-B14F-4D97-AF65-F5344CB8AC3E}">
        <p14:creationId xmlns:p14="http://schemas.microsoft.com/office/powerpoint/2010/main" val="17533111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7</a:t>
            </a:fld>
            <a:endParaRPr lang="en-US"/>
          </a:p>
        </p:txBody>
      </p:sp>
    </p:spTree>
    <p:extLst>
      <p:ext uri="{BB962C8B-B14F-4D97-AF65-F5344CB8AC3E}">
        <p14:creationId xmlns:p14="http://schemas.microsoft.com/office/powerpoint/2010/main" val="524614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8</a:t>
            </a:fld>
            <a:endParaRPr lang="en-US"/>
          </a:p>
        </p:txBody>
      </p:sp>
    </p:spTree>
    <p:extLst>
      <p:ext uri="{BB962C8B-B14F-4D97-AF65-F5344CB8AC3E}">
        <p14:creationId xmlns:p14="http://schemas.microsoft.com/office/powerpoint/2010/main" val="42836963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9</a:t>
            </a:fld>
            <a:endParaRPr lang="en-US"/>
          </a:p>
        </p:txBody>
      </p:sp>
    </p:spTree>
    <p:extLst>
      <p:ext uri="{BB962C8B-B14F-4D97-AF65-F5344CB8AC3E}">
        <p14:creationId xmlns:p14="http://schemas.microsoft.com/office/powerpoint/2010/main" val="13228499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without Pictur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1813" y="739775"/>
            <a:ext cx="11125199"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3" y="2286000"/>
            <a:ext cx="11126648"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Text Placeholder 12"/>
          <p:cNvSpPr>
            <a:spLocks noGrp="1"/>
          </p:cNvSpPr>
          <p:nvPr>
            <p:ph type="body" sz="quarter" idx="13" hasCustomPrompt="1"/>
          </p:nvPr>
        </p:nvSpPr>
        <p:spPr>
          <a:xfrm>
            <a:off x="531813" y="3429451"/>
            <a:ext cx="11125199"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6" name="Date Placeholder 5"/>
          <p:cNvSpPr>
            <a:spLocks noGrp="1"/>
          </p:cNvSpPr>
          <p:nvPr>
            <p:ph type="dt" sz="half" idx="14"/>
          </p:nvPr>
        </p:nvSpPr>
        <p:spPr/>
        <p:txBody>
          <a:bodyPr/>
          <a:lstStyle>
            <a:lvl1pPr>
              <a:defRPr>
                <a:solidFill>
                  <a:srgbClr val="5F5F5F"/>
                </a:solidFill>
              </a:defRPr>
            </a:lvl1pPr>
          </a:lstStyle>
          <a:p>
            <a:fld id="{F58637A1-2757-41E8-AD98-43E9D0558D9A}" type="datetime1">
              <a:rPr lang="en-US" smtClean="0"/>
              <a:pPr/>
              <a:t>5/15/2016</a:t>
            </a:fld>
            <a:endParaRPr lang="en-US"/>
          </a:p>
        </p:txBody>
      </p:sp>
      <p:sp>
        <p:nvSpPr>
          <p:cNvPr id="8" name="Footer Placeholder 7"/>
          <p:cNvSpPr>
            <a:spLocks noGrp="1"/>
          </p:cNvSpPr>
          <p:nvPr>
            <p:ph type="ftr" sz="quarter" idx="15"/>
          </p:nvPr>
        </p:nvSpPr>
        <p:spPr/>
        <p:txBody>
          <a:bodyPr/>
          <a:lstStyle>
            <a:lvl1pPr>
              <a:defRPr>
                <a:solidFill>
                  <a:srgbClr val="5F5F5F"/>
                </a:solidFill>
              </a:defRPr>
            </a:lvl1pPr>
          </a:lstStyle>
          <a:p>
            <a:r>
              <a:rPr lang="en-US" smtClean="0"/>
              <a:t>Oracle Confidential – Internal/Restricted/Highly Restricted</a:t>
            </a:r>
            <a:endParaRPr lang="en-US"/>
          </a:p>
        </p:txBody>
      </p:sp>
      <p:sp>
        <p:nvSpPr>
          <p:cNvPr id="16" name="TextBox 15"/>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a:solidFill>
                  <a:srgbClr val="5F5F5F"/>
                </a:solidFill>
              </a:rPr>
              <a:t>Copyright © </a:t>
            </a:r>
            <a:r>
              <a:rPr sz="850" smtClean="0">
                <a:solidFill>
                  <a:srgbClr val="5F5F5F"/>
                </a:solidFill>
              </a:rPr>
              <a:t>201</a:t>
            </a:r>
            <a:r>
              <a:rPr lang="en-US" sz="850" smtClean="0">
                <a:solidFill>
                  <a:srgbClr val="5F5F5F"/>
                </a:solidFill>
              </a:rPr>
              <a:t>5,</a:t>
            </a:r>
            <a:r>
              <a:rPr sz="850" smtClean="0">
                <a:solidFill>
                  <a:srgbClr val="5F5F5F"/>
                </a:solidFill>
              </a:rPr>
              <a:t> </a:t>
            </a:r>
            <a:r>
              <a:rPr sz="850">
                <a:solidFill>
                  <a:srgbClr val="5F5F5F"/>
                </a:solidFill>
              </a:rPr>
              <a:t>Oracle and/or its affiliates. All rights reserved.  </a:t>
            </a:r>
            <a:r>
              <a:rPr sz="850" smtClean="0">
                <a:solidFill>
                  <a:srgbClr val="5F5F5F"/>
                </a:solidFill>
              </a:rPr>
              <a:t>|</a:t>
            </a:r>
            <a:endParaRPr sz="850">
              <a:solidFill>
                <a:srgbClr val="5F5F5F"/>
              </a:solidFill>
            </a:endParaRPr>
          </a:p>
        </p:txBody>
      </p:sp>
      <p:pic>
        <p:nvPicPr>
          <p:cNvPr id="9" name="Picture 8" descr="Oracle logo in white on red staging backgroun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0352" y="6263640"/>
            <a:ext cx="1625138" cy="594360"/>
          </a:xfrm>
          <a:prstGeom prst="rect">
            <a:avLst/>
          </a:prstGeom>
        </p:spPr>
      </p:pic>
    </p:spTree>
    <p:extLst>
      <p:ext uri="{BB962C8B-B14F-4D97-AF65-F5344CB8AC3E}">
        <p14:creationId xmlns:p14="http://schemas.microsoft.com/office/powerpoint/2010/main" val="3993200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Section Header with Pictur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8" name="Rectangle 17" descr="Full bleed 4-color photo can be inserted here"/>
          <p:cNvSpPr/>
          <p:nvPr userDrawn="1"/>
        </p:nvSpPr>
        <p:spPr bwMode="hidden">
          <a:xfrm>
            <a:off x="0" y="0"/>
            <a:ext cx="12188825" cy="6858000"/>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7" name="Group 6"/>
          <p:cNvGrpSpPr/>
          <p:nvPr/>
        </p:nvGrpSpPr>
        <p:grpSpPr bwMode="gray">
          <a:xfrm>
            <a:off x="-287" y="0"/>
            <a:ext cx="12189399" cy="6858000"/>
            <a:chOff x="-287" y="0"/>
            <a:chExt cx="12189399" cy="6858000"/>
          </a:xfrm>
        </p:grpSpPr>
        <p:sp>
          <p:nvSpPr>
            <p:cNvPr id="9" name="Rectangle 8"/>
            <p:cNvSpPr/>
            <p:nvPr/>
          </p:nvSpPr>
          <p:spPr bwMode="gray">
            <a:xfrm>
              <a:off x="-287" y="0"/>
              <a:ext cx="193962" cy="685214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0" name="Rectangle 9"/>
            <p:cNvSpPr/>
            <p:nvPr/>
          </p:nvSpPr>
          <p:spPr bwMode="gray">
            <a:xfrm>
              <a:off x="11995151" y="5854"/>
              <a:ext cx="193960" cy="685214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1" name="Rectangle 10"/>
            <p:cNvSpPr/>
            <p:nvPr/>
          </p:nvSpPr>
          <p:spPr bwMode="gray">
            <a:xfrm>
              <a:off x="-286" y="6400800"/>
              <a:ext cx="12189396" cy="457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2" name="Rectangle 11"/>
            <p:cNvSpPr/>
            <p:nvPr/>
          </p:nvSpPr>
          <p:spPr bwMode="gray">
            <a:xfrm>
              <a:off x="-286" y="0"/>
              <a:ext cx="12189398"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1813" y="2600324"/>
            <a:ext cx="11125200" cy="1371600"/>
          </a:xfrm>
        </p:spPr>
        <p:txBody>
          <a:bodyPr anchor="b"/>
          <a:lstStyle>
            <a:lvl1pPr algn="l">
              <a:lnSpc>
                <a:spcPct val="80000"/>
              </a:lnSpc>
              <a:defRPr sz="4800" b="0" cap="none" baseline="0"/>
            </a:lvl1pPr>
          </a:lstStyle>
          <a:p>
            <a:r>
              <a:rPr lang="en-US" smtClean="0"/>
              <a:t>Click to edit Master title style</a:t>
            </a:r>
            <a:endParaRPr dirty="0"/>
          </a:p>
        </p:txBody>
      </p:sp>
      <p:sp>
        <p:nvSpPr>
          <p:cNvPr id="3" name="Text Placeholder 2"/>
          <p:cNvSpPr>
            <a:spLocks noGrp="1"/>
          </p:cNvSpPr>
          <p:nvPr>
            <p:ph type="body" idx="1"/>
          </p:nvPr>
        </p:nvSpPr>
        <p:spPr>
          <a:xfrm>
            <a:off x="531813" y="4038598"/>
            <a:ext cx="11125200" cy="914400"/>
          </a:xfrm>
        </p:spPr>
        <p:txBody>
          <a:bodyPr anchor="t">
            <a:noAutofit/>
          </a:bodyPr>
          <a:lstStyle>
            <a:lvl1pPr marL="0" indent="0">
              <a:spcBef>
                <a:spcPts val="0"/>
              </a:spcBef>
              <a:buNone/>
              <a:defRPr sz="24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rgbClr val="5F5F5F"/>
                </a:solidFill>
              </a:defRPr>
            </a:lvl1pPr>
          </a:lstStyle>
          <a:p>
            <a:fld id="{28D98802-C4BE-44EF-A775-109B41689843}" type="datetime1">
              <a:rPr lang="en-US" smtClean="0"/>
              <a:pPr/>
              <a:t>5/15/2016</a:t>
            </a:fld>
            <a:endParaRPr lang="en-US"/>
          </a:p>
        </p:txBody>
      </p:sp>
      <p:sp>
        <p:nvSpPr>
          <p:cNvPr id="5" name="Footer Placeholder 4"/>
          <p:cNvSpPr>
            <a:spLocks noGrp="1"/>
          </p:cNvSpPr>
          <p:nvPr>
            <p:ph type="ftr" sz="quarter" idx="11"/>
          </p:nvPr>
        </p:nvSpPr>
        <p:spPr/>
        <p:txBody>
          <a:bodyPr/>
          <a:lstStyle>
            <a:lvl1pPr>
              <a:defRPr>
                <a:solidFill>
                  <a:srgbClr val="5F5F5F"/>
                </a:solidFill>
              </a:defRPr>
            </a:lvl1pPr>
          </a:lstStyle>
          <a:p>
            <a:r>
              <a:rPr lang="en-US" smtClean="0"/>
              <a:t>Oracle Confidential – Internal/Restricted/Highly Restricted</a:t>
            </a:r>
            <a:endParaRPr lang="en-US"/>
          </a:p>
        </p:txBody>
      </p:sp>
      <p:sp>
        <p:nvSpPr>
          <p:cNvPr id="6" name="Slide Number Placeholder 5"/>
          <p:cNvSpPr>
            <a:spLocks noGrp="1"/>
          </p:cNvSpPr>
          <p:nvPr>
            <p:ph type="sldNum" sz="quarter" idx="12"/>
          </p:nvPr>
        </p:nvSpPr>
        <p:spPr/>
        <p:txBody>
          <a:bodyPr/>
          <a:lstStyle>
            <a:lvl1pPr>
              <a:defRPr>
                <a:solidFill>
                  <a:srgbClr val="5F5F5F"/>
                </a:solidFill>
              </a:defRPr>
            </a:lvl1pPr>
          </a:lstStyle>
          <a:p>
            <a:fld id="{C51EAA63-D034-42AE-91FA-B13B9518C7BE}" type="slidenum">
              <a:rPr lang="en-US" smtClean="0"/>
              <a:pPr/>
              <a:t>‹Nº›</a:t>
            </a:fld>
            <a:endParaRPr lang="en-US"/>
          </a:p>
        </p:txBody>
      </p:sp>
      <p:sp>
        <p:nvSpPr>
          <p:cNvPr id="17" name="TextBox 16"/>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a:solidFill>
                  <a:srgbClr val="5F5F5F"/>
                </a:solidFill>
              </a:rPr>
              <a:t>Copyright © </a:t>
            </a:r>
            <a:r>
              <a:rPr sz="850" smtClean="0">
                <a:solidFill>
                  <a:srgbClr val="5F5F5F"/>
                </a:solidFill>
              </a:rPr>
              <a:t>201</a:t>
            </a:r>
            <a:r>
              <a:rPr lang="en-US" sz="850" smtClean="0">
                <a:solidFill>
                  <a:srgbClr val="5F5F5F"/>
                </a:solidFill>
              </a:rPr>
              <a:t>5,</a:t>
            </a:r>
            <a:r>
              <a:rPr sz="850" smtClean="0">
                <a:solidFill>
                  <a:srgbClr val="5F5F5F"/>
                </a:solidFill>
              </a:rPr>
              <a:t> </a:t>
            </a:r>
            <a:r>
              <a:rPr sz="850">
                <a:solidFill>
                  <a:srgbClr val="5F5F5F"/>
                </a:solidFill>
              </a:rPr>
              <a:t>Oracle and/or its affiliates. All rights reserved.  </a:t>
            </a:r>
            <a:r>
              <a:rPr sz="850" smtClean="0">
                <a:solidFill>
                  <a:srgbClr val="5F5F5F"/>
                </a:solidFill>
              </a:rPr>
              <a:t>|</a:t>
            </a:r>
            <a:endParaRPr sz="850">
              <a:solidFill>
                <a:srgbClr val="5F5F5F"/>
              </a:solidFill>
            </a:endParaRPr>
          </a:p>
        </p:txBody>
      </p:sp>
      <p:pic>
        <p:nvPicPr>
          <p:cNvPr id="16" name="Picture 15" descr="Oracle logo in white on red staging background"/>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0352" y="6263640"/>
            <a:ext cx="1625138" cy="594360"/>
          </a:xfrm>
          <a:prstGeom prst="rect">
            <a:avLst/>
          </a:prstGeom>
        </p:spPr>
      </p:pic>
    </p:spTree>
    <p:extLst>
      <p:ext uri="{BB962C8B-B14F-4D97-AF65-F5344CB8AC3E}">
        <p14:creationId xmlns:p14="http://schemas.microsoft.com/office/powerpoint/2010/main" val="11176673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nnouncement">
    <p:spTree>
      <p:nvGrpSpPr>
        <p:cNvPr id="1" name=""/>
        <p:cNvGrpSpPr/>
        <p:nvPr/>
      </p:nvGrpSpPr>
      <p:grpSpPr>
        <a:xfrm>
          <a:off x="0" y="0"/>
          <a:ext cx="0" cy="0"/>
          <a:chOff x="0" y="0"/>
          <a:chExt cx="0" cy="0"/>
        </a:xfrm>
      </p:grpSpPr>
      <p:sp>
        <p:nvSpPr>
          <p:cNvPr id="2" name="Title 1"/>
          <p:cNvSpPr>
            <a:spLocks noGrp="1"/>
          </p:cNvSpPr>
          <p:nvPr>
            <p:ph type="title"/>
          </p:nvPr>
        </p:nvSpPr>
        <p:spPr>
          <a:xfrm>
            <a:off x="531812" y="1905000"/>
            <a:ext cx="4800600" cy="1645920"/>
          </a:xfrm>
        </p:spPr>
        <p:txBody>
          <a:bodyPr anchor="b"/>
          <a:lstStyle>
            <a:lvl1pPr algn="l">
              <a:lnSpc>
                <a:spcPct val="80000"/>
              </a:lnSpc>
              <a:defRPr sz="4800" b="0"/>
            </a:lvl1pPr>
          </a:lstStyle>
          <a:p>
            <a:r>
              <a:rPr lang="en-US" smtClean="0"/>
              <a:t>Click to edit Master title style</a:t>
            </a:r>
            <a:endParaRPr dirty="0"/>
          </a:p>
        </p:txBody>
      </p:sp>
      <p:sp>
        <p:nvSpPr>
          <p:cNvPr id="3" name="Picture Placeholder 2"/>
          <p:cNvSpPr>
            <a:spLocks noGrp="1"/>
          </p:cNvSpPr>
          <p:nvPr>
            <p:ph type="pic" idx="1"/>
          </p:nvPr>
        </p:nvSpPr>
        <p:spPr>
          <a:xfrm>
            <a:off x="5588456" y="533400"/>
            <a:ext cx="6068558" cy="5410200"/>
          </a:xfrm>
          <a:no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31812" y="3657600"/>
            <a:ext cx="4800599" cy="1645920"/>
          </a:xfrm>
        </p:spPr>
        <p:txBody>
          <a:bodyPr>
            <a:noAutofit/>
          </a:bodyPr>
          <a:lstStyle>
            <a:lvl1pPr marL="0" indent="0">
              <a:spcBef>
                <a:spcPts val="0"/>
              </a:spcBef>
              <a:buNone/>
              <a:defRPr sz="2400" b="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4B324B-18FF-4147-BA18-D36160E9F106}" type="datetime1">
              <a:rPr lang="en-US" smtClean="0"/>
              <a:pPr/>
              <a:t>5/15/2016</a:t>
            </a:fld>
            <a:endParaRPr/>
          </a:p>
        </p:txBody>
      </p:sp>
      <p:sp>
        <p:nvSpPr>
          <p:cNvPr id="6" name="Footer Placeholder 5"/>
          <p:cNvSpPr>
            <a:spLocks noGrp="1"/>
          </p:cNvSpPr>
          <p:nvPr>
            <p:ph type="ftr" sz="quarter" idx="11"/>
          </p:nvPr>
        </p:nvSpPr>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‹Nº›</a:t>
            </a:fld>
            <a:endParaRPr/>
          </a:p>
        </p:txBody>
      </p:sp>
    </p:spTree>
    <p:extLst>
      <p:ext uri="{BB962C8B-B14F-4D97-AF65-F5344CB8AC3E}">
        <p14:creationId xmlns:p14="http://schemas.microsoft.com/office/powerpoint/2010/main" val="2670370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mote Speaker Pictur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C8D6732-15F2-4802-8009-37AC693C551A}" type="datetime1">
              <a:rPr lang="en-US" smtClean="0"/>
              <a:pPr/>
              <a:t>5/15/2016</a:t>
            </a:fld>
            <a:endParaRPr/>
          </a:p>
        </p:txBody>
      </p:sp>
      <p:sp>
        <p:nvSpPr>
          <p:cNvPr id="6" name="Footer Placeholder 5"/>
          <p:cNvSpPr>
            <a:spLocks noGrp="1"/>
          </p:cNvSpPr>
          <p:nvPr>
            <p:ph type="ftr" sz="quarter" idx="11"/>
          </p:nvPr>
        </p:nvSpPr>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‹Nº›</a:t>
            </a:fld>
            <a:endParaRPr/>
          </a:p>
        </p:txBody>
      </p:sp>
      <p:sp>
        <p:nvSpPr>
          <p:cNvPr id="8" name="Picture Placeholder 15"/>
          <p:cNvSpPr>
            <a:spLocks noGrp="1"/>
          </p:cNvSpPr>
          <p:nvPr>
            <p:ph type="pic" sz="quarter" idx="14" hasCustomPrompt="1"/>
          </p:nvPr>
        </p:nvSpPr>
        <p:spPr>
          <a:xfrm>
            <a:off x="2286000" y="1828800"/>
            <a:ext cx="3474720" cy="3840480"/>
          </a:xfrm>
          <a:solidFill>
            <a:schemeClr val="bg2"/>
          </a:solidFill>
        </p:spPr>
        <p:txBody>
          <a:bodyPr tIns="91440">
            <a:noAutofit/>
          </a:bodyPr>
          <a:lstStyle>
            <a:lvl1pPr marL="0" indent="0" algn="ctr">
              <a:spcBef>
                <a:spcPts val="0"/>
              </a:spcBef>
              <a:buNone/>
              <a:defRPr sz="1800" baseline="0">
                <a:solidFill>
                  <a:schemeClr val="tx1"/>
                </a:solidFill>
              </a:defRPr>
            </a:lvl1pPr>
          </a:lstStyle>
          <a:p>
            <a:r>
              <a:rPr/>
              <a:t>Click icon to insert picture</a:t>
            </a:r>
          </a:p>
        </p:txBody>
      </p:sp>
      <p:sp>
        <p:nvSpPr>
          <p:cNvPr id="10" name="Text Placeholder 10"/>
          <p:cNvSpPr>
            <a:spLocks noGrp="1"/>
          </p:cNvSpPr>
          <p:nvPr>
            <p:ph type="body" sz="quarter" idx="15"/>
          </p:nvPr>
        </p:nvSpPr>
        <p:spPr>
          <a:xfrm>
            <a:off x="6035040" y="1828799"/>
            <a:ext cx="5621972" cy="3840480"/>
          </a:xfrm>
        </p:spPr>
        <p:txBody>
          <a:bodyPr anchor="ctr" anchorCtr="0"/>
          <a:lstStyle>
            <a:lvl1pPr>
              <a:spcBef>
                <a:spcPts val="0"/>
              </a:spcBef>
              <a:spcAft>
                <a:spcPts val="800"/>
              </a:spcAft>
              <a:buClr>
                <a:schemeClr val="bg1"/>
              </a:buClr>
              <a:defRPr b="1"/>
            </a:lvl1pPr>
            <a:lvl2pPr marL="228600">
              <a:spcBef>
                <a:spcPts val="0"/>
              </a:spcBef>
              <a:buClr>
                <a:schemeClr val="bg1"/>
              </a:buClr>
              <a:defRPr/>
            </a:lvl2pPr>
          </a:lstStyle>
          <a:p>
            <a:pPr lvl="0"/>
            <a:r>
              <a:rPr lang="en-US" smtClean="0"/>
              <a:t>Click to edit Master text styles</a:t>
            </a:r>
          </a:p>
          <a:p>
            <a:pPr lvl="1"/>
            <a:r>
              <a:rPr lang="en-US" smtClean="0"/>
              <a:t>Second level</a:t>
            </a:r>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89077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with Log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98812" y="1905000"/>
            <a:ext cx="8456613" cy="2209800"/>
          </a:xfrm>
        </p:spPr>
        <p:txBody>
          <a:bodyPr anchor="t"/>
          <a:lstStyle>
            <a:lvl1pPr marL="228600" indent="-228600" algn="l">
              <a:defRPr sz="4000" b="0"/>
            </a:lvl1pPr>
          </a:lstStyle>
          <a:p>
            <a:r>
              <a:rPr dirty="0"/>
              <a:t>“Click to type customer or partner quote surrounded by quotation marks.”</a:t>
            </a:r>
          </a:p>
        </p:txBody>
      </p:sp>
      <p:sp>
        <p:nvSpPr>
          <p:cNvPr id="4" name="Text Placeholder 3"/>
          <p:cNvSpPr>
            <a:spLocks noGrp="1"/>
          </p:cNvSpPr>
          <p:nvPr>
            <p:ph type="body" sz="half" idx="2" hasCustomPrompt="1"/>
          </p:nvPr>
        </p:nvSpPr>
        <p:spPr>
          <a:xfrm>
            <a:off x="3503611" y="4191000"/>
            <a:ext cx="8151813" cy="762000"/>
          </a:xfrm>
        </p:spPr>
        <p:txBody>
          <a:bodyPr>
            <a:noAutofit/>
          </a:bodyPr>
          <a:lstStyle>
            <a:lvl1pPr marL="292100" indent="-292100">
              <a:spcBef>
                <a:spcPts val="0"/>
              </a:spcBef>
              <a:buClr>
                <a:schemeClr val="tx1"/>
              </a:buClr>
              <a:buFont typeface="Arial" panose="020B0604020202020204" pitchFamily="34" charset="0"/>
              <a:buChar char="–"/>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dirty="0"/>
              <a:t>Click to add Name, Title, Company</a:t>
            </a:r>
          </a:p>
        </p:txBody>
      </p:sp>
      <p:sp>
        <p:nvSpPr>
          <p:cNvPr id="5" name="Date Placeholder 4"/>
          <p:cNvSpPr>
            <a:spLocks noGrp="1"/>
          </p:cNvSpPr>
          <p:nvPr>
            <p:ph type="dt" sz="half" idx="10"/>
          </p:nvPr>
        </p:nvSpPr>
        <p:spPr/>
        <p:txBody>
          <a:bodyPr/>
          <a:lstStyle/>
          <a:p>
            <a:fld id="{5B7D2015-66F5-48BA-96D8-17D36F2E0AA3}" type="datetime1">
              <a:rPr lang="en-US" smtClean="0"/>
              <a:pPr/>
              <a:t>5/15/2016</a:t>
            </a:fld>
            <a:endParaRPr/>
          </a:p>
        </p:txBody>
      </p:sp>
      <p:sp>
        <p:nvSpPr>
          <p:cNvPr id="6" name="Footer Placeholder 5"/>
          <p:cNvSpPr>
            <a:spLocks noGrp="1"/>
          </p:cNvSpPr>
          <p:nvPr>
            <p:ph type="ftr" sz="quarter" idx="11"/>
          </p:nvPr>
        </p:nvSpPr>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‹Nº›</a:t>
            </a:fld>
            <a:endParaRPr/>
          </a:p>
        </p:txBody>
      </p:sp>
    </p:spTree>
    <p:extLst>
      <p:ext uri="{BB962C8B-B14F-4D97-AF65-F5344CB8AC3E}">
        <p14:creationId xmlns:p14="http://schemas.microsoft.com/office/powerpoint/2010/main" val="945098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with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98812" y="1905000"/>
            <a:ext cx="8456613" cy="2209800"/>
          </a:xfrm>
        </p:spPr>
        <p:txBody>
          <a:bodyPr anchor="t"/>
          <a:lstStyle>
            <a:lvl1pPr marL="228600" indent="-228600" algn="l">
              <a:defRPr sz="4000" b="0"/>
            </a:lvl1pPr>
          </a:lstStyle>
          <a:p>
            <a:r>
              <a:rPr dirty="0"/>
              <a:t>“Click to type customer or partner quote surrounded by quotation marks.”</a:t>
            </a:r>
          </a:p>
        </p:txBody>
      </p:sp>
      <p:sp>
        <p:nvSpPr>
          <p:cNvPr id="4" name="Text Placeholder 3"/>
          <p:cNvSpPr>
            <a:spLocks noGrp="1"/>
          </p:cNvSpPr>
          <p:nvPr>
            <p:ph type="body" sz="half" idx="2" hasCustomPrompt="1"/>
          </p:nvPr>
        </p:nvSpPr>
        <p:spPr>
          <a:xfrm>
            <a:off x="3503611" y="4191000"/>
            <a:ext cx="8151813" cy="762000"/>
          </a:xfrm>
        </p:spPr>
        <p:txBody>
          <a:bodyPr>
            <a:noAutofit/>
          </a:bodyPr>
          <a:lstStyle>
            <a:lvl1pPr marL="292100" indent="-292100">
              <a:spcBef>
                <a:spcPts val="0"/>
              </a:spcBef>
              <a:buClr>
                <a:schemeClr val="tx1"/>
              </a:buClr>
              <a:buFont typeface="Arial" panose="020B0604020202020204" pitchFamily="34" charset="0"/>
              <a:buChar char="–"/>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dirty="0"/>
              <a:t>Click to add Name, Title, Company</a:t>
            </a:r>
          </a:p>
        </p:txBody>
      </p:sp>
      <p:sp>
        <p:nvSpPr>
          <p:cNvPr id="5" name="Date Placeholder 4"/>
          <p:cNvSpPr>
            <a:spLocks noGrp="1"/>
          </p:cNvSpPr>
          <p:nvPr>
            <p:ph type="dt" sz="half" idx="10"/>
          </p:nvPr>
        </p:nvSpPr>
        <p:spPr/>
        <p:txBody>
          <a:bodyPr/>
          <a:lstStyle/>
          <a:p>
            <a:fld id="{B4BFE1CA-6658-4197-8E4E-2C35AF1F1E72}" type="datetime1">
              <a:rPr lang="en-US" smtClean="0"/>
              <a:pPr/>
              <a:t>5/15/2016</a:t>
            </a:fld>
            <a:endParaRPr/>
          </a:p>
        </p:txBody>
      </p:sp>
      <p:sp>
        <p:nvSpPr>
          <p:cNvPr id="6" name="Footer Placeholder 5"/>
          <p:cNvSpPr>
            <a:spLocks noGrp="1"/>
          </p:cNvSpPr>
          <p:nvPr>
            <p:ph type="ftr" sz="quarter" idx="11"/>
          </p:nvPr>
        </p:nvSpPr>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‹Nº›</a:t>
            </a:fld>
            <a:endParaRPr/>
          </a:p>
        </p:txBody>
      </p:sp>
      <p:sp>
        <p:nvSpPr>
          <p:cNvPr id="8" name="Picture Placeholder 15"/>
          <p:cNvSpPr>
            <a:spLocks noGrp="1" noChangeAspect="1"/>
          </p:cNvSpPr>
          <p:nvPr>
            <p:ph type="pic" sz="quarter" idx="14" hasCustomPrompt="1"/>
          </p:nvPr>
        </p:nvSpPr>
        <p:spPr>
          <a:xfrm>
            <a:off x="531812" y="1905000"/>
            <a:ext cx="2194560" cy="3072384"/>
          </a:xfrm>
          <a:solidFill>
            <a:schemeClr val="bg2"/>
          </a:solidFill>
        </p:spPr>
        <p:txBody>
          <a:bodyPr tIns="91440">
            <a:noAutofit/>
          </a:bodyPr>
          <a:lstStyle>
            <a:lvl1pPr marL="0" indent="0" algn="ctr">
              <a:spcBef>
                <a:spcPts val="0"/>
              </a:spcBef>
              <a:buNone/>
              <a:defRPr sz="1800" baseline="0">
                <a:solidFill>
                  <a:schemeClr val="tx1"/>
                </a:solidFill>
              </a:defRPr>
            </a:lvl1pPr>
          </a:lstStyle>
          <a:p>
            <a:r>
              <a:rPr/>
              <a:t>Click icon to insert picture</a:t>
            </a:r>
          </a:p>
        </p:txBody>
      </p:sp>
    </p:spTree>
    <p:extLst>
      <p:ext uri="{BB962C8B-B14F-4D97-AF65-F5344CB8AC3E}">
        <p14:creationId xmlns:p14="http://schemas.microsoft.com/office/powerpoint/2010/main" val="1027766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cxnSp>
        <p:nvCxnSpPr>
          <p:cNvPr id="9" name="Straight Connector 8"/>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531813" y="1524001"/>
            <a:ext cx="5410199"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6246814" y="1524001"/>
            <a:ext cx="5410198"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6FBED1B2-9BE1-4BB3-AF93-47A294133177}" type="datetime1">
              <a:rPr lang="en-US" smtClean="0"/>
              <a:pPr/>
              <a:t>5/15/2016</a:t>
            </a:fld>
            <a:endParaRPr/>
          </a:p>
        </p:txBody>
      </p:sp>
      <p:sp>
        <p:nvSpPr>
          <p:cNvPr id="6" name="Footer Placeholder 5"/>
          <p:cNvSpPr>
            <a:spLocks noGrp="1"/>
          </p:cNvSpPr>
          <p:nvPr>
            <p:ph type="ftr" sz="quarter" idx="11"/>
          </p:nvPr>
        </p:nvSpPr>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‹Nº›</a:t>
            </a:fld>
            <a:endParaRPr/>
          </a:p>
        </p:txBody>
      </p:sp>
      <p:sp>
        <p:nvSpPr>
          <p:cNvPr id="8" name="Title 7"/>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520166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cxnSp>
        <p:nvCxnSpPr>
          <p:cNvPr id="9" name="Straight Connector 8"/>
          <p:cNvCxnSpPr/>
          <p:nvPr/>
        </p:nvCxnSpPr>
        <p:spPr bwMode="ltGray">
          <a:xfrm>
            <a:off x="418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ltGray">
          <a:xfrm>
            <a:off x="799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531814"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4357052"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9BE9BFC2-4754-4D3F-B8B7-155C41C1ECF0}" type="datetime1">
              <a:rPr lang="en-US" smtClean="0"/>
              <a:pPr/>
              <a:t>5/15/2016</a:t>
            </a:fld>
            <a:endParaRPr/>
          </a:p>
        </p:txBody>
      </p:sp>
      <p:sp>
        <p:nvSpPr>
          <p:cNvPr id="6" name="Footer Placeholder 5"/>
          <p:cNvSpPr>
            <a:spLocks noGrp="1"/>
          </p:cNvSpPr>
          <p:nvPr>
            <p:ph type="ftr" sz="quarter" idx="11"/>
          </p:nvPr>
        </p:nvSpPr>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‹Nº›</a:t>
            </a:fld>
            <a:endParaRPr/>
          </a:p>
        </p:txBody>
      </p:sp>
      <p:sp>
        <p:nvSpPr>
          <p:cNvPr id="8" name="Content Placeholder 3"/>
          <p:cNvSpPr>
            <a:spLocks noGrp="1"/>
          </p:cNvSpPr>
          <p:nvPr>
            <p:ph sz="half" idx="13"/>
          </p:nvPr>
        </p:nvSpPr>
        <p:spPr>
          <a:xfrm>
            <a:off x="8182292"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Title 10"/>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53371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1813" y="1524001"/>
            <a:ext cx="5410199"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6246814" y="1524001"/>
            <a:ext cx="5410198"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947832B4-CFEF-4C48-9F00-42AED7DD8CEE}" type="datetime1">
              <a:rPr lang="en-US" smtClean="0"/>
              <a:pPr/>
              <a:t>5/15/2016</a:t>
            </a:fld>
            <a:endParaRPr/>
          </a:p>
        </p:txBody>
      </p:sp>
      <p:sp>
        <p:nvSpPr>
          <p:cNvPr id="6" name="Footer Placeholder 5"/>
          <p:cNvSpPr>
            <a:spLocks noGrp="1"/>
          </p:cNvSpPr>
          <p:nvPr>
            <p:ph type="ftr" sz="quarter" idx="11"/>
          </p:nvPr>
        </p:nvSpPr>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‹Nº›</a:t>
            </a:fld>
            <a:endParaRPr/>
          </a:p>
        </p:txBody>
      </p:sp>
      <p:sp>
        <p:nvSpPr>
          <p:cNvPr id="8" name="Content Placeholder 2"/>
          <p:cNvSpPr>
            <a:spLocks noGrp="1"/>
          </p:cNvSpPr>
          <p:nvPr>
            <p:ph sz="half" idx="13"/>
          </p:nvPr>
        </p:nvSpPr>
        <p:spPr>
          <a:xfrm>
            <a:off x="531813" y="3810001"/>
            <a:ext cx="5410199"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Content Placeholder 3"/>
          <p:cNvSpPr>
            <a:spLocks noGrp="1"/>
          </p:cNvSpPr>
          <p:nvPr>
            <p:ph sz="half" idx="14"/>
          </p:nvPr>
        </p:nvSpPr>
        <p:spPr>
          <a:xfrm>
            <a:off x="6246814" y="3810001"/>
            <a:ext cx="5410198"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1" name="Title 10"/>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1226334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Quadrant for Infographic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C6703CB-F5F4-4371-82F0-CC855CC16EF3}" type="datetime1">
              <a:rPr lang="en-US" smtClean="0"/>
              <a:pPr/>
              <a:t>5/15/2016</a:t>
            </a:fld>
            <a:endParaRPr/>
          </a:p>
        </p:txBody>
      </p:sp>
      <p:sp>
        <p:nvSpPr>
          <p:cNvPr id="6" name="Footer Placeholder 5"/>
          <p:cNvSpPr>
            <a:spLocks noGrp="1"/>
          </p:cNvSpPr>
          <p:nvPr>
            <p:ph type="ftr" sz="quarter" idx="11"/>
          </p:nvPr>
        </p:nvSpPr>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‹Nº›</a:t>
            </a:fld>
            <a:endParaRPr/>
          </a:p>
        </p:txBody>
      </p:sp>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5"/>
          </p:nvPr>
        </p:nvSpPr>
        <p:spPr>
          <a:xfrm>
            <a:off x="2436811" y="1524001"/>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cxnSp>
        <p:nvCxnSpPr>
          <p:cNvPr id="13" name="Straight Connector 12"/>
          <p:cNvCxnSpPr/>
          <p:nvPr/>
        </p:nvCxnSpPr>
        <p:spPr bwMode="ltGray">
          <a:xfrm flipH="1">
            <a:off x="531813" y="3733800"/>
            <a:ext cx="11125201" cy="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6" name="Text Placeholder 11"/>
          <p:cNvSpPr>
            <a:spLocks noGrp="1"/>
          </p:cNvSpPr>
          <p:nvPr>
            <p:ph type="body" sz="quarter" idx="16"/>
          </p:nvPr>
        </p:nvSpPr>
        <p:spPr>
          <a:xfrm>
            <a:off x="8151812" y="1524001"/>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17" name="Text Placeholder 11"/>
          <p:cNvSpPr>
            <a:spLocks noGrp="1"/>
          </p:cNvSpPr>
          <p:nvPr>
            <p:ph type="body" sz="quarter" idx="17"/>
          </p:nvPr>
        </p:nvSpPr>
        <p:spPr>
          <a:xfrm>
            <a:off x="2436811" y="3931920"/>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18" name="Text Placeholder 11"/>
          <p:cNvSpPr>
            <a:spLocks noGrp="1"/>
          </p:cNvSpPr>
          <p:nvPr>
            <p:ph type="body" sz="quarter" idx="18"/>
          </p:nvPr>
        </p:nvSpPr>
        <p:spPr>
          <a:xfrm>
            <a:off x="8151812" y="3931920"/>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3" name="Title 2"/>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2428125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Metric">
    <p:spTree>
      <p:nvGrpSpPr>
        <p:cNvPr id="1" name=""/>
        <p:cNvGrpSpPr/>
        <p:nvPr/>
      </p:nvGrpSpPr>
      <p:grpSpPr>
        <a:xfrm>
          <a:off x="0" y="0"/>
          <a:ext cx="0" cy="0"/>
          <a:chOff x="0" y="0"/>
          <a:chExt cx="0" cy="0"/>
        </a:xfrm>
      </p:grpSpPr>
      <p:sp>
        <p:nvSpPr>
          <p:cNvPr id="12" name="Text Placeholder 11"/>
          <p:cNvSpPr>
            <a:spLocks noGrp="1"/>
          </p:cNvSpPr>
          <p:nvPr>
            <p:ph type="body" sz="quarter" idx="15"/>
          </p:nvPr>
        </p:nvSpPr>
        <p:spPr>
          <a:xfrm>
            <a:off x="5256213" y="1524000"/>
            <a:ext cx="5486400" cy="2743200"/>
          </a:xfrm>
        </p:spPr>
        <p:txBody>
          <a:bodyPr anchor="ctr">
            <a:noAutofit/>
          </a:bodyPr>
          <a:lstStyle>
            <a:lvl1pPr marL="0" indent="0">
              <a:spcBef>
                <a:spcPts val="1200"/>
              </a:spcBef>
              <a:buFont typeface="Arial" panose="020B0604020202020204" pitchFamily="34" charset="0"/>
              <a:buNone/>
              <a:defRPr sz="28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34887D-8006-4942-961D-3944DDB3075E}" type="datetime1">
              <a:rPr lang="en-US" smtClean="0"/>
              <a:pPr/>
              <a:t>5/15/2016</a:t>
            </a:fld>
            <a:endParaRPr/>
          </a:p>
        </p:txBody>
      </p:sp>
      <p:sp>
        <p:nvSpPr>
          <p:cNvPr id="6" name="Footer Placeholder 5"/>
          <p:cNvSpPr>
            <a:spLocks noGrp="1"/>
          </p:cNvSpPr>
          <p:nvPr>
            <p:ph type="ftr" sz="quarter" idx="11"/>
          </p:nvPr>
        </p:nvSpPr>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‹Nº›</a:t>
            </a:fld>
            <a:endParaRPr/>
          </a:p>
        </p:txBody>
      </p:sp>
      <p:sp>
        <p:nvSpPr>
          <p:cNvPr id="2" name="Title 1"/>
          <p:cNvSpPr>
            <a:spLocks noGrp="1"/>
          </p:cNvSpPr>
          <p:nvPr>
            <p:ph type="title" hasCustomPrompt="1"/>
          </p:nvPr>
        </p:nvSpPr>
        <p:spPr>
          <a:xfrm>
            <a:off x="760412" y="1524000"/>
            <a:ext cx="4076700" cy="2743200"/>
          </a:xfrm>
        </p:spPr>
        <p:txBody>
          <a:bodyPr anchor="ctr"/>
          <a:lstStyle>
            <a:lvl1pPr algn="r">
              <a:defRPr sz="16600" b="1">
                <a:solidFill>
                  <a:schemeClr val="accent5"/>
                </a:solidFill>
              </a:defRPr>
            </a:lvl1pPr>
          </a:lstStyle>
          <a:p>
            <a:r>
              <a:rPr lang="en-US" dirty="0" smtClean="0"/>
              <a:t>XX</a:t>
            </a:r>
            <a:endParaRPr lang="en-US" dirty="0"/>
          </a:p>
        </p:txBody>
      </p:sp>
    </p:spTree>
    <p:extLst>
      <p:ext uri="{BB962C8B-B14F-4D97-AF65-F5344CB8AC3E}">
        <p14:creationId xmlns:p14="http://schemas.microsoft.com/office/powerpoint/2010/main" val="3739386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1813" y="739775"/>
            <a:ext cx="11125199"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3" y="2286000"/>
            <a:ext cx="11126648"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7" name="Date Placeholder 6"/>
          <p:cNvSpPr>
            <a:spLocks noGrp="1"/>
          </p:cNvSpPr>
          <p:nvPr>
            <p:ph type="dt" sz="half" idx="10"/>
          </p:nvPr>
        </p:nvSpPr>
        <p:spPr/>
        <p:txBody>
          <a:bodyPr/>
          <a:lstStyle>
            <a:lvl1pPr>
              <a:defRPr>
                <a:solidFill>
                  <a:srgbClr val="5F5F5F"/>
                </a:solidFill>
              </a:defRPr>
            </a:lvl1pPr>
          </a:lstStyle>
          <a:p>
            <a:fld id="{8DA0FC38-0FA5-4886-ABB4-D52548B1A4EE}" type="datetime1">
              <a:rPr lang="en-US" smtClean="0"/>
              <a:pPr/>
              <a:t>5/15/2016</a:t>
            </a:fld>
            <a:endParaRPr lang="en-US"/>
          </a:p>
        </p:txBody>
      </p:sp>
      <p:sp>
        <p:nvSpPr>
          <p:cNvPr id="8" name="Footer Placeholder 7"/>
          <p:cNvSpPr>
            <a:spLocks noGrp="1"/>
          </p:cNvSpPr>
          <p:nvPr>
            <p:ph type="ftr" sz="quarter" idx="11"/>
          </p:nvPr>
        </p:nvSpPr>
        <p:spPr/>
        <p:txBody>
          <a:bodyPr/>
          <a:lstStyle>
            <a:lvl1pPr>
              <a:defRPr>
                <a:solidFill>
                  <a:srgbClr val="5F5F5F"/>
                </a:solidFill>
              </a:defRPr>
            </a:lvl1pPr>
          </a:lstStyle>
          <a:p>
            <a:r>
              <a:rPr lang="en-US" smtClean="0"/>
              <a:t>Oracle Confidential – Internal/Restricted/Highly Restricted</a:t>
            </a:r>
            <a:endParaRPr lang="en-US"/>
          </a:p>
        </p:txBody>
      </p:sp>
      <p:sp>
        <p:nvSpPr>
          <p:cNvPr id="15" name="TextBox 14"/>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a:solidFill>
                  <a:srgbClr val="5F5F5F"/>
                </a:solidFill>
              </a:rPr>
              <a:t>Copyright © </a:t>
            </a:r>
            <a:r>
              <a:rPr sz="850" smtClean="0">
                <a:solidFill>
                  <a:srgbClr val="5F5F5F"/>
                </a:solidFill>
              </a:rPr>
              <a:t>201</a:t>
            </a:r>
            <a:r>
              <a:rPr lang="en-US" sz="850" smtClean="0">
                <a:solidFill>
                  <a:srgbClr val="5F5F5F"/>
                </a:solidFill>
              </a:rPr>
              <a:t>5,</a:t>
            </a:r>
            <a:r>
              <a:rPr sz="850" smtClean="0">
                <a:solidFill>
                  <a:srgbClr val="5F5F5F"/>
                </a:solidFill>
              </a:rPr>
              <a:t> </a:t>
            </a:r>
            <a:r>
              <a:rPr sz="850">
                <a:solidFill>
                  <a:srgbClr val="5F5F5F"/>
                </a:solidFill>
              </a:rPr>
              <a:t>Oracle and/or its affiliates. All rights reserved.  </a:t>
            </a:r>
            <a:r>
              <a:rPr sz="850" smtClean="0">
                <a:solidFill>
                  <a:srgbClr val="5F5F5F"/>
                </a:solidFill>
              </a:rPr>
              <a:t>|</a:t>
            </a:r>
            <a:endParaRPr sz="850">
              <a:solidFill>
                <a:srgbClr val="5F5F5F"/>
              </a:solidFill>
            </a:endParaRPr>
          </a:p>
        </p:txBody>
      </p:sp>
      <p:pic>
        <p:nvPicPr>
          <p:cNvPr id="10" name="Picture 9" descr="Oracle logo in white on red staging backgroun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0352" y="6263640"/>
            <a:ext cx="1625138" cy="594360"/>
          </a:xfrm>
          <a:prstGeom prst="rect">
            <a:avLst/>
          </a:prstGeom>
        </p:spPr>
      </p:pic>
    </p:spTree>
    <p:extLst>
      <p:ext uri="{BB962C8B-B14F-4D97-AF65-F5344CB8AC3E}">
        <p14:creationId xmlns:p14="http://schemas.microsoft.com/office/powerpoint/2010/main" val="2404157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531812" y="1524000"/>
            <a:ext cx="5413248" cy="762000"/>
          </a:xfrm>
        </p:spPr>
        <p:txBody>
          <a:bodyPr anchor="ctr">
            <a:noAutofit/>
          </a:bodyPr>
          <a:lstStyle>
            <a:lvl1pPr marL="0" indent="0">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31812" y="2362200"/>
            <a:ext cx="5413248" cy="35814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 Placeholder 4"/>
          <p:cNvSpPr>
            <a:spLocks noGrp="1"/>
          </p:cNvSpPr>
          <p:nvPr>
            <p:ph type="body" sz="quarter" idx="3"/>
          </p:nvPr>
        </p:nvSpPr>
        <p:spPr>
          <a:xfrm>
            <a:off x="6243764" y="1524000"/>
            <a:ext cx="5413248" cy="762000"/>
          </a:xfrm>
        </p:spPr>
        <p:txBody>
          <a:bodyPr anchor="ctr">
            <a:noAutofit/>
          </a:bodyPr>
          <a:lstStyle>
            <a:lvl1pPr marL="0" indent="0">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43764" y="2362200"/>
            <a:ext cx="5413248" cy="35814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7" name="Date Placeholder 6"/>
          <p:cNvSpPr>
            <a:spLocks noGrp="1"/>
          </p:cNvSpPr>
          <p:nvPr>
            <p:ph type="dt" sz="half" idx="10"/>
          </p:nvPr>
        </p:nvSpPr>
        <p:spPr/>
        <p:txBody>
          <a:bodyPr/>
          <a:lstStyle/>
          <a:p>
            <a:fld id="{D9227421-3F85-42F8-BDFD-0A6C36E3C2FA}" type="datetime1">
              <a:rPr lang="en-US" smtClean="0"/>
              <a:pPr/>
              <a:t>5/15/2016</a:t>
            </a:fld>
            <a:endParaRPr/>
          </a:p>
        </p:txBody>
      </p:sp>
      <p:sp>
        <p:nvSpPr>
          <p:cNvPr id="8" name="Footer Placeholder 7"/>
          <p:cNvSpPr>
            <a:spLocks noGrp="1"/>
          </p:cNvSpPr>
          <p:nvPr>
            <p:ph type="ftr" sz="quarter" idx="11"/>
          </p:nvPr>
        </p:nvSpPr>
        <p:spPr/>
        <p:txBody>
          <a:bodyPr/>
          <a:lstStyle/>
          <a:p>
            <a:r>
              <a:rPr/>
              <a:t>Oracle Confidential – Internal/Restricted/Highly Restricted</a:t>
            </a:r>
          </a:p>
        </p:txBody>
      </p:sp>
      <p:sp>
        <p:nvSpPr>
          <p:cNvPr id="9" name="Slide Number Placeholder 8"/>
          <p:cNvSpPr>
            <a:spLocks noGrp="1"/>
          </p:cNvSpPr>
          <p:nvPr>
            <p:ph type="sldNum" sz="quarter" idx="12"/>
          </p:nvPr>
        </p:nvSpPr>
        <p:spPr/>
        <p:txBody>
          <a:bodyPr/>
          <a:lstStyle/>
          <a:p>
            <a:fld id="{C51EAA63-D034-42AE-91FA-B13B9518C7BE}" type="slidenum">
              <a:rPr/>
              <a:pPr/>
              <a:t>‹Nº›</a:t>
            </a:fld>
            <a:endParaRPr/>
          </a:p>
        </p:txBody>
      </p:sp>
      <p:sp>
        <p:nvSpPr>
          <p:cNvPr id="11" name="Title 10"/>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378700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8A1F17C-4AFE-4B02-9BD6-67CB04075FF1}" type="datetime1">
              <a:rPr lang="en-US" smtClean="0"/>
              <a:pPr/>
              <a:t>5/15/2016</a:t>
            </a:fld>
            <a:endParaRPr/>
          </a:p>
        </p:txBody>
      </p:sp>
      <p:sp>
        <p:nvSpPr>
          <p:cNvPr id="4" name="Footer Placeholder 3"/>
          <p:cNvSpPr>
            <a:spLocks noGrp="1"/>
          </p:cNvSpPr>
          <p:nvPr>
            <p:ph type="ftr" sz="quarter" idx="11"/>
          </p:nvPr>
        </p:nvSpPr>
        <p:spPr/>
        <p:txBody>
          <a:bodyPr/>
          <a:lstStyle/>
          <a:p>
            <a:r>
              <a:rPr/>
              <a:t>Oracle Confidential – Internal/Restricted/Highly Restricted</a:t>
            </a:r>
          </a:p>
        </p:txBody>
      </p:sp>
      <p:sp>
        <p:nvSpPr>
          <p:cNvPr id="5" name="Slide Number Placeholder 4"/>
          <p:cNvSpPr>
            <a:spLocks noGrp="1"/>
          </p:cNvSpPr>
          <p:nvPr>
            <p:ph type="sldNum" sz="quarter" idx="12"/>
          </p:nvPr>
        </p:nvSpPr>
        <p:spPr/>
        <p:txBody>
          <a:bodyPr/>
          <a:lstStyle/>
          <a:p>
            <a:fld id="{C51EAA63-D034-42AE-91FA-B13B9518C7BE}" type="slidenum">
              <a:rPr/>
              <a:pPr/>
              <a:t>‹Nº›</a:t>
            </a:fld>
            <a:endParaRP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37699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10010B8-11AC-4175-BF29-EB4A3C61102F}" type="datetime1">
              <a:rPr lang="en-US" smtClean="0"/>
              <a:pPr/>
              <a:t>5/15/2016</a:t>
            </a:fld>
            <a:endParaRPr/>
          </a:p>
        </p:txBody>
      </p:sp>
      <p:sp>
        <p:nvSpPr>
          <p:cNvPr id="4" name="Footer Placeholder 3"/>
          <p:cNvSpPr>
            <a:spLocks noGrp="1"/>
          </p:cNvSpPr>
          <p:nvPr>
            <p:ph type="ftr" sz="quarter" idx="11"/>
          </p:nvPr>
        </p:nvSpPr>
        <p:spPr/>
        <p:txBody>
          <a:bodyPr/>
          <a:lstStyle/>
          <a:p>
            <a:r>
              <a:rPr/>
              <a:t>Oracle Confidential – Internal/Restricted/Highly Restricted</a:t>
            </a:r>
          </a:p>
        </p:txBody>
      </p:sp>
      <p:sp>
        <p:nvSpPr>
          <p:cNvPr id="5" name="Slide Number Placeholder 4"/>
          <p:cNvSpPr>
            <a:spLocks noGrp="1"/>
          </p:cNvSpPr>
          <p:nvPr>
            <p:ph type="sldNum" sz="quarter" idx="12"/>
          </p:nvPr>
        </p:nvSpPr>
        <p:spPr/>
        <p:txBody>
          <a:bodyPr/>
          <a:lstStyle/>
          <a:p>
            <a:fld id="{C51EAA63-D034-42AE-91FA-B13B9518C7BE}" type="slidenum">
              <a:rPr/>
              <a:pPr/>
              <a:t>‹Nº›</a:t>
            </a:fld>
            <a:endParaRPr/>
          </a:p>
        </p:txBody>
      </p:sp>
      <p:sp>
        <p:nvSpPr>
          <p:cNvPr id="6" name="Text Placeholder 12"/>
          <p:cNvSpPr>
            <a:spLocks noGrp="1"/>
          </p:cNvSpPr>
          <p:nvPr>
            <p:ph type="body" sz="quarter" idx="13" hasCustomPrompt="1"/>
          </p:nvPr>
        </p:nvSpPr>
        <p:spPr>
          <a:xfrm>
            <a:off x="531814" y="1373741"/>
            <a:ext cx="11125198" cy="343299"/>
          </a:xfrm>
        </p:spPr>
        <p:txBody>
          <a:bodyPr>
            <a:noAutofit/>
          </a:bodyPr>
          <a:lstStyle>
            <a:lvl1pPr marL="1588" indent="0">
              <a:spcBef>
                <a:spcPts val="0"/>
              </a:spcBef>
              <a:buFontTx/>
              <a:buNone/>
              <a:defRPr sz="2400" b="1"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subtitle</a:t>
            </a:r>
          </a:p>
        </p:txBody>
      </p:sp>
      <p:sp>
        <p:nvSpPr>
          <p:cNvPr id="7" name="Title 6"/>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4163620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1827CA-F831-46B0-9758-B6BAE0AF4EAB}" type="datetime1">
              <a:rPr lang="en-US" smtClean="0"/>
              <a:pPr/>
              <a:t>5/15/2016</a:t>
            </a:fld>
            <a:endParaRPr/>
          </a:p>
        </p:txBody>
      </p:sp>
      <p:sp>
        <p:nvSpPr>
          <p:cNvPr id="3" name="Footer Placeholder 2"/>
          <p:cNvSpPr>
            <a:spLocks noGrp="1"/>
          </p:cNvSpPr>
          <p:nvPr>
            <p:ph type="ftr" sz="quarter" idx="11"/>
          </p:nvPr>
        </p:nvSpPr>
        <p:spPr/>
        <p:txBody>
          <a:bodyPr/>
          <a:lstStyle/>
          <a:p>
            <a:r>
              <a:rPr/>
              <a:t>Oracle Confidential – Internal/Restricted/Highly Restricted</a:t>
            </a:r>
          </a:p>
        </p:txBody>
      </p:sp>
      <p:sp>
        <p:nvSpPr>
          <p:cNvPr id="4" name="Slide Number Placeholder 3"/>
          <p:cNvSpPr>
            <a:spLocks noGrp="1"/>
          </p:cNvSpPr>
          <p:nvPr>
            <p:ph type="sldNum" sz="quarter" idx="12"/>
          </p:nvPr>
        </p:nvSpPr>
        <p:spPr/>
        <p:txBody>
          <a:bodyPr/>
          <a:lstStyle/>
          <a:p>
            <a:fld id="{C51EAA63-D034-42AE-91FA-B13B9518C7BE}" type="slidenum">
              <a:rPr/>
              <a:pPr/>
              <a:t>‹Nº›</a:t>
            </a:fld>
            <a:endParaRPr/>
          </a:p>
        </p:txBody>
      </p:sp>
    </p:spTree>
    <p:extLst>
      <p:ext uri="{BB962C8B-B14F-4D97-AF65-F5344CB8AC3E}">
        <p14:creationId xmlns:p14="http://schemas.microsoft.com/office/powerpoint/2010/main" val="3608229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31662" y="1524000"/>
            <a:ext cx="7772550"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Text Placeholder 3"/>
          <p:cNvSpPr>
            <a:spLocks noGrp="1"/>
          </p:cNvSpPr>
          <p:nvPr>
            <p:ph type="body" sz="half" idx="2"/>
          </p:nvPr>
        </p:nvSpPr>
        <p:spPr>
          <a:xfrm>
            <a:off x="8777288" y="1524001"/>
            <a:ext cx="2971800" cy="4419600"/>
          </a:xfrm>
        </p:spPr>
        <p:txBody>
          <a:bodyPr>
            <a:no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86C7CE-9D23-4A42-845E-2EB696664727}" type="datetime1">
              <a:rPr lang="en-US" smtClean="0"/>
              <a:pPr/>
              <a:t>5/15/2016</a:t>
            </a:fld>
            <a:endParaRPr/>
          </a:p>
        </p:txBody>
      </p:sp>
      <p:sp>
        <p:nvSpPr>
          <p:cNvPr id="6" name="Footer Placeholder 5"/>
          <p:cNvSpPr>
            <a:spLocks noGrp="1"/>
          </p:cNvSpPr>
          <p:nvPr>
            <p:ph type="ftr" sz="quarter" idx="11"/>
          </p:nvPr>
        </p:nvSpPr>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‹Nº›</a:t>
            </a:fld>
            <a:endParaRPr/>
          </a:p>
        </p:txBody>
      </p:sp>
      <p:sp>
        <p:nvSpPr>
          <p:cNvPr id="8" name="Title 7"/>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3457850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bwMode="gray">
          <a:xfrm>
            <a:off x="531813" y="1524000"/>
            <a:ext cx="6095999" cy="4416725"/>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008812" y="1524000"/>
            <a:ext cx="4648201" cy="4419600"/>
          </a:xfrm>
        </p:spPr>
        <p:txBody>
          <a:bodyPr>
            <a:no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BA32AB-378C-44A6-BBCB-4C90F374D0FC}" type="datetime1">
              <a:rPr lang="en-US" smtClean="0"/>
              <a:pPr/>
              <a:t>5/15/2016</a:t>
            </a:fld>
            <a:endParaRPr/>
          </a:p>
        </p:txBody>
      </p:sp>
      <p:sp>
        <p:nvSpPr>
          <p:cNvPr id="6" name="Footer Placeholder 5"/>
          <p:cNvSpPr>
            <a:spLocks noGrp="1"/>
          </p:cNvSpPr>
          <p:nvPr>
            <p:ph type="ftr" sz="quarter" idx="11"/>
          </p:nvPr>
        </p:nvSpPr>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‹Nº›</a:t>
            </a:fld>
            <a:endParaRPr/>
          </a:p>
        </p:txBody>
      </p:sp>
      <p:sp>
        <p:nvSpPr>
          <p:cNvPr id="8" name="Title 7"/>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3058274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wo Pictures with Captions">
    <p:spTree>
      <p:nvGrpSpPr>
        <p:cNvPr id="1" name=""/>
        <p:cNvGrpSpPr/>
        <p:nvPr/>
      </p:nvGrpSpPr>
      <p:grpSpPr>
        <a:xfrm>
          <a:off x="0" y="0"/>
          <a:ext cx="0" cy="0"/>
          <a:chOff x="0" y="0"/>
          <a:chExt cx="0" cy="0"/>
        </a:xfrm>
      </p:grpSpPr>
      <p:cxnSp>
        <p:nvCxnSpPr>
          <p:cNvPr id="8" name="Straight Connector 7"/>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idx="1"/>
          </p:nvPr>
        </p:nvSpPr>
        <p:spPr bwMode="gray">
          <a:xfrm>
            <a:off x="531813" y="1524000"/>
            <a:ext cx="5413248" cy="347472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31812" y="5105400"/>
            <a:ext cx="5410200" cy="838200"/>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87AD43-539D-4156-9FD6-437CAE9F93FE}" type="datetime1">
              <a:rPr lang="en-US" smtClean="0"/>
              <a:pPr/>
              <a:t>5/15/2016</a:t>
            </a:fld>
            <a:endParaRPr/>
          </a:p>
        </p:txBody>
      </p:sp>
      <p:sp>
        <p:nvSpPr>
          <p:cNvPr id="6" name="Footer Placeholder 5"/>
          <p:cNvSpPr>
            <a:spLocks noGrp="1"/>
          </p:cNvSpPr>
          <p:nvPr>
            <p:ph type="ftr" sz="quarter" idx="11"/>
          </p:nvPr>
        </p:nvSpPr>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‹Nº›</a:t>
            </a:fld>
            <a:endParaRPr/>
          </a:p>
        </p:txBody>
      </p:sp>
      <p:sp>
        <p:nvSpPr>
          <p:cNvPr id="9" name="Picture Placeholder 2"/>
          <p:cNvSpPr>
            <a:spLocks noGrp="1"/>
          </p:cNvSpPr>
          <p:nvPr>
            <p:ph type="pic" idx="13"/>
          </p:nvPr>
        </p:nvSpPr>
        <p:spPr bwMode="gray">
          <a:xfrm>
            <a:off x="6246812" y="1524000"/>
            <a:ext cx="5413248" cy="347472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0" name="Text Placeholder 3"/>
          <p:cNvSpPr>
            <a:spLocks noGrp="1"/>
          </p:cNvSpPr>
          <p:nvPr>
            <p:ph type="body" sz="half" idx="14"/>
          </p:nvPr>
        </p:nvSpPr>
        <p:spPr>
          <a:xfrm>
            <a:off x="6246811" y="5105400"/>
            <a:ext cx="5410200" cy="838200"/>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itle 10"/>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908982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cxnSp>
        <p:nvCxnSpPr>
          <p:cNvPr id="11" name="Straight Connector 10"/>
          <p:cNvCxnSpPr/>
          <p:nvPr/>
        </p:nvCxnSpPr>
        <p:spPr bwMode="ltGray">
          <a:xfrm>
            <a:off x="418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ltGray">
          <a:xfrm>
            <a:off x="799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idx="1"/>
          </p:nvPr>
        </p:nvSpPr>
        <p:spPr bwMode="gray">
          <a:xfrm>
            <a:off x="531813" y="1524000"/>
            <a:ext cx="3474720" cy="304800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3181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494F0A-3A42-4B5D-A4C2-90E38C5A7947}" type="datetime1">
              <a:rPr lang="en-US" smtClean="0"/>
              <a:pPr/>
              <a:t>5/15/2016</a:t>
            </a:fld>
            <a:endParaRPr/>
          </a:p>
        </p:txBody>
      </p:sp>
      <p:sp>
        <p:nvSpPr>
          <p:cNvPr id="6" name="Footer Placeholder 5"/>
          <p:cNvSpPr>
            <a:spLocks noGrp="1"/>
          </p:cNvSpPr>
          <p:nvPr>
            <p:ph type="ftr" sz="quarter" idx="11"/>
          </p:nvPr>
        </p:nvSpPr>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‹Nº›</a:t>
            </a:fld>
            <a:endParaRPr/>
          </a:p>
        </p:txBody>
      </p:sp>
      <p:sp>
        <p:nvSpPr>
          <p:cNvPr id="9" name="Picture Placeholder 2"/>
          <p:cNvSpPr>
            <a:spLocks noGrp="1"/>
          </p:cNvSpPr>
          <p:nvPr>
            <p:ph type="pic" idx="13"/>
          </p:nvPr>
        </p:nvSpPr>
        <p:spPr bwMode="gray">
          <a:xfrm>
            <a:off x="4357052" y="1524000"/>
            <a:ext cx="3474720" cy="304800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0" name="Text Placeholder 3"/>
          <p:cNvSpPr>
            <a:spLocks noGrp="1"/>
          </p:cNvSpPr>
          <p:nvPr>
            <p:ph type="body" sz="half" idx="14"/>
          </p:nvPr>
        </p:nvSpPr>
        <p:spPr>
          <a:xfrm>
            <a:off x="435705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Picture Placeholder 2"/>
          <p:cNvSpPr>
            <a:spLocks noGrp="1"/>
          </p:cNvSpPr>
          <p:nvPr>
            <p:ph type="pic" idx="15"/>
          </p:nvPr>
        </p:nvSpPr>
        <p:spPr bwMode="gray">
          <a:xfrm>
            <a:off x="8182292" y="1524000"/>
            <a:ext cx="3474720" cy="304800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4" name="Text Placeholder 3"/>
          <p:cNvSpPr>
            <a:spLocks noGrp="1"/>
          </p:cNvSpPr>
          <p:nvPr>
            <p:ph type="body" sz="half" idx="16"/>
          </p:nvPr>
        </p:nvSpPr>
        <p:spPr>
          <a:xfrm>
            <a:off x="818229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itle 7"/>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2790854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iOS Smartphone and Tablet: Horizontal">
    <p:spTree>
      <p:nvGrpSpPr>
        <p:cNvPr id="1" name=""/>
        <p:cNvGrpSpPr/>
        <p:nvPr/>
      </p:nvGrpSpPr>
      <p:grpSpPr>
        <a:xfrm>
          <a:off x="0" y="0"/>
          <a:ext cx="0" cy="0"/>
          <a:chOff x="0" y="0"/>
          <a:chExt cx="0" cy="0"/>
        </a:xfrm>
      </p:grpSpPr>
      <p:pic>
        <p:nvPicPr>
          <p:cNvPr id="2" name="Picture 1" descr="Photos, screen captures, graphics can be inserted in a white mobile phone and table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16717" y="1522826"/>
            <a:ext cx="6495366" cy="4567423"/>
          </a:xfrm>
          <a:prstGeom prst="rect">
            <a:avLst/>
          </a:prstGeom>
        </p:spPr>
      </p:pic>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770494" y="1827861"/>
            <a:ext cx="1840875" cy="3887139"/>
          </a:xfrm>
          <a:prstGeom prst="rect">
            <a:avLst/>
          </a:prstGeom>
        </p:spPr>
      </p:pic>
      <p:sp>
        <p:nvSpPr>
          <p:cNvPr id="3" name="Picture Placeholder 2"/>
          <p:cNvSpPr>
            <a:spLocks noGrp="1"/>
          </p:cNvSpPr>
          <p:nvPr>
            <p:ph type="pic" idx="1"/>
          </p:nvPr>
        </p:nvSpPr>
        <p:spPr bwMode="gray">
          <a:xfrm>
            <a:off x="1889122" y="2364583"/>
            <a:ext cx="1618488" cy="2833684"/>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5" name="Date Placeholder 4"/>
          <p:cNvSpPr>
            <a:spLocks noGrp="1"/>
          </p:cNvSpPr>
          <p:nvPr>
            <p:ph type="dt" sz="half" idx="10"/>
          </p:nvPr>
        </p:nvSpPr>
        <p:spPr/>
        <p:txBody>
          <a:bodyPr/>
          <a:lstStyle/>
          <a:p>
            <a:fld id="{1BA0AC74-C01C-456F-BD5D-BCFFCE23EE8E}" type="datetime1">
              <a:rPr lang="en-US" smtClean="0"/>
              <a:pPr/>
              <a:t>5/15/2016</a:t>
            </a:fld>
            <a:endParaRPr/>
          </a:p>
        </p:txBody>
      </p:sp>
      <p:sp>
        <p:nvSpPr>
          <p:cNvPr id="6" name="Footer Placeholder 5"/>
          <p:cNvSpPr>
            <a:spLocks noGrp="1"/>
          </p:cNvSpPr>
          <p:nvPr>
            <p:ph type="ftr" sz="quarter" idx="11"/>
          </p:nvPr>
        </p:nvSpPr>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‹Nº›</a:t>
            </a:fld>
            <a:endParaRPr/>
          </a:p>
        </p:txBody>
      </p:sp>
      <p:sp>
        <p:nvSpPr>
          <p:cNvPr id="9" name="Picture Placeholder 2"/>
          <p:cNvSpPr>
            <a:spLocks noGrp="1"/>
          </p:cNvSpPr>
          <p:nvPr>
            <p:ph type="pic" idx="13"/>
          </p:nvPr>
        </p:nvSpPr>
        <p:spPr bwMode="gray">
          <a:xfrm>
            <a:off x="4532312" y="1850231"/>
            <a:ext cx="5246688" cy="3969544"/>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itle 3"/>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745444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iOS Smartphone and Tablet: Vertical">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r="7518"/>
          <a:stretch/>
        </p:blipFill>
        <p:spPr>
          <a:xfrm rot="5400000">
            <a:off x="5748377" y="1113567"/>
            <a:ext cx="6007047" cy="4567423"/>
          </a:xfrm>
          <a:prstGeom prst="rect">
            <a:avLst/>
          </a:prstGeom>
        </p:spPr>
      </p:pic>
      <p:sp>
        <p:nvSpPr>
          <p:cNvPr id="2" name="Title 1"/>
          <p:cNvSpPr>
            <a:spLocks noGrp="1"/>
          </p:cNvSpPr>
          <p:nvPr>
            <p:ph type="title"/>
          </p:nvPr>
        </p:nvSpPr>
        <p:spPr>
          <a:xfrm>
            <a:off x="531811" y="406400"/>
            <a:ext cx="5943600" cy="889000"/>
          </a:xfrm>
        </p:spPr>
        <p:txBody>
          <a:bodyPr anchor="b"/>
          <a:lstStyle>
            <a:lvl1pPr algn="l">
              <a:defRPr sz="3600" b="0"/>
            </a:lvl1pPr>
          </a:lstStyle>
          <a:p>
            <a:r>
              <a:rPr lang="en-US" smtClean="0"/>
              <a:t>Click to edit Master title style</a:t>
            </a:r>
            <a:endParaRPr dirty="0"/>
          </a:p>
        </p:txBody>
      </p:sp>
      <p:sp>
        <p:nvSpPr>
          <p:cNvPr id="5" name="Date Placeholder 4"/>
          <p:cNvSpPr>
            <a:spLocks noGrp="1"/>
          </p:cNvSpPr>
          <p:nvPr>
            <p:ph type="dt" sz="half" idx="10"/>
          </p:nvPr>
        </p:nvSpPr>
        <p:spPr/>
        <p:txBody>
          <a:bodyPr/>
          <a:lstStyle/>
          <a:p>
            <a:fld id="{C447B5AF-1809-4D52-BE60-78F570C83F44}" type="datetime1">
              <a:rPr lang="en-US" smtClean="0"/>
              <a:pPr/>
              <a:t>5/15/2016</a:t>
            </a:fld>
            <a:endParaRPr/>
          </a:p>
        </p:txBody>
      </p:sp>
      <p:sp>
        <p:nvSpPr>
          <p:cNvPr id="6" name="Footer Placeholder 5"/>
          <p:cNvSpPr>
            <a:spLocks noGrp="1"/>
          </p:cNvSpPr>
          <p:nvPr>
            <p:ph type="ftr" sz="quarter" idx="11"/>
          </p:nvPr>
        </p:nvSpPr>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‹Nº›</a:t>
            </a:fld>
            <a:endParaRPr/>
          </a:p>
        </p:txBody>
      </p:sp>
      <p:sp>
        <p:nvSpPr>
          <p:cNvPr id="9" name="Picture Placeholder 2"/>
          <p:cNvSpPr>
            <a:spLocks noGrp="1"/>
          </p:cNvSpPr>
          <p:nvPr>
            <p:ph type="pic" idx="13"/>
          </p:nvPr>
        </p:nvSpPr>
        <p:spPr bwMode="gray">
          <a:xfrm>
            <a:off x="6747673" y="1013144"/>
            <a:ext cx="3962137" cy="5252348"/>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pic>
        <p:nvPicPr>
          <p:cNvPr id="13" name="Picture 12" descr="Photos, screen captures, graphics can be inserted in a white mobile phone and tablet"/>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960812" y="1905000"/>
            <a:ext cx="1840875" cy="3887139"/>
          </a:xfrm>
          <a:prstGeom prst="rect">
            <a:avLst/>
          </a:prstGeom>
        </p:spPr>
      </p:pic>
      <p:sp>
        <p:nvSpPr>
          <p:cNvPr id="14" name="Picture Placeholder 2"/>
          <p:cNvSpPr>
            <a:spLocks noGrp="1"/>
          </p:cNvSpPr>
          <p:nvPr>
            <p:ph type="pic" idx="1"/>
          </p:nvPr>
        </p:nvSpPr>
        <p:spPr bwMode="gray">
          <a:xfrm>
            <a:off x="4079443" y="2448864"/>
            <a:ext cx="1618488" cy="2834640"/>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extLst>
      <p:ext uri="{BB962C8B-B14F-4D97-AF65-F5344CB8AC3E}">
        <p14:creationId xmlns:p14="http://schemas.microsoft.com/office/powerpoint/2010/main" val="2720634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0" name="Rectangle 9" descr="Full slide 4-color photo can be inserted here"/>
          <p:cNvSpPr/>
          <p:nvPr/>
        </p:nvSpPr>
        <p:spPr bwMode="hidden">
          <a:xfrm>
            <a:off x="0" y="0"/>
            <a:ext cx="12188825" cy="6858000"/>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531814" y="739775"/>
            <a:ext cx="9601200"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2" y="2286000"/>
            <a:ext cx="9601200"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Text Placeholder 12"/>
          <p:cNvSpPr>
            <a:spLocks noGrp="1"/>
          </p:cNvSpPr>
          <p:nvPr>
            <p:ph type="body" sz="quarter" idx="13" hasCustomPrompt="1"/>
          </p:nvPr>
        </p:nvSpPr>
        <p:spPr>
          <a:xfrm>
            <a:off x="531814" y="3429451"/>
            <a:ext cx="96012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7" name="Date Placeholder 6"/>
          <p:cNvSpPr>
            <a:spLocks noGrp="1"/>
          </p:cNvSpPr>
          <p:nvPr>
            <p:ph type="dt" sz="half" idx="14"/>
          </p:nvPr>
        </p:nvSpPr>
        <p:spPr/>
        <p:txBody>
          <a:bodyPr/>
          <a:lstStyle>
            <a:lvl1pPr>
              <a:defRPr>
                <a:solidFill>
                  <a:schemeClr val="tx1"/>
                </a:solidFill>
              </a:defRPr>
            </a:lvl1pPr>
          </a:lstStyle>
          <a:p>
            <a:fld id="{4C505D5A-B256-44E1-AC96-C2C7474C5D8D}" type="datetime1">
              <a:rPr lang="en-US" smtClean="0"/>
              <a:pPr/>
              <a:t>5/15/2016</a:t>
            </a:fld>
            <a:endParaRPr lang="en-US"/>
          </a:p>
        </p:txBody>
      </p:sp>
      <p:sp>
        <p:nvSpPr>
          <p:cNvPr id="8" name="Footer Placeholder 7"/>
          <p:cNvSpPr>
            <a:spLocks noGrp="1"/>
          </p:cNvSpPr>
          <p:nvPr>
            <p:ph type="ftr" sz="quarter" idx="15"/>
          </p:nvPr>
        </p:nvSpPr>
        <p:spPr/>
        <p:txBody>
          <a:bodyPr/>
          <a:lstStyle>
            <a:lvl1pPr>
              <a:defRPr>
                <a:solidFill>
                  <a:schemeClr val="tx1"/>
                </a:solidFill>
              </a:defRPr>
            </a:lvl1pPr>
          </a:lstStyle>
          <a:p>
            <a:r>
              <a:rPr lang="en-US" smtClean="0"/>
              <a:t>Oracle Confidential – Internal/Restricted/Highly Restricted</a:t>
            </a:r>
            <a:endParaRPr lang="en-US"/>
          </a:p>
        </p:txBody>
      </p:sp>
      <p:sp>
        <p:nvSpPr>
          <p:cNvPr id="14" name="TextBox 13"/>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a:solidFill>
                  <a:schemeClr val="tx1"/>
                </a:solidFill>
              </a:rPr>
              <a:t>Copyright © </a:t>
            </a:r>
            <a:r>
              <a:rPr sz="850" smtClean="0">
                <a:solidFill>
                  <a:schemeClr val="tx1"/>
                </a:solidFill>
              </a:rPr>
              <a:t>201</a:t>
            </a:r>
            <a:r>
              <a:rPr lang="en-US" sz="850" smtClean="0">
                <a:solidFill>
                  <a:schemeClr val="tx1"/>
                </a:solidFill>
              </a:rPr>
              <a:t>5,</a:t>
            </a:r>
            <a:r>
              <a:rPr sz="850" smtClean="0">
                <a:solidFill>
                  <a:schemeClr val="tx1"/>
                </a:solidFill>
              </a:rPr>
              <a:t> </a:t>
            </a:r>
            <a:r>
              <a:rPr sz="850">
                <a:solidFill>
                  <a:schemeClr val="tx1"/>
                </a:solidFill>
              </a:rPr>
              <a:t>Oracle and/or its affiliates. All rights reserved.  </a:t>
            </a:r>
            <a:r>
              <a:rPr sz="850" smtClean="0">
                <a:solidFill>
                  <a:schemeClr val="tx1"/>
                </a:solidFill>
              </a:rPr>
              <a:t>|</a:t>
            </a:r>
            <a:endParaRPr sz="850">
              <a:solidFill>
                <a:schemeClr val="tx1"/>
              </a:solidFill>
            </a:endParaRPr>
          </a:p>
        </p:txBody>
      </p:sp>
      <p:pic>
        <p:nvPicPr>
          <p:cNvPr id="11" name="Picture 10" descr="Oracle logo in white on red staging background"/>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0352" y="6263640"/>
            <a:ext cx="1625138" cy="594360"/>
          </a:xfrm>
          <a:prstGeom prst="rect">
            <a:avLst/>
          </a:prstGeom>
        </p:spPr>
      </p:pic>
    </p:spTree>
    <p:extLst>
      <p:ext uri="{BB962C8B-B14F-4D97-AF65-F5344CB8AC3E}">
        <p14:creationId xmlns:p14="http://schemas.microsoft.com/office/powerpoint/2010/main" val="268782140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ndroid Smartphone and Tablet: Horizont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86728" y="2011145"/>
            <a:ext cx="1819656" cy="3522853"/>
          </a:xfrm>
          <a:prstGeom prst="rect">
            <a:avLst/>
          </a:prstGeom>
        </p:spPr>
      </p:pic>
      <p:pic>
        <p:nvPicPr>
          <p:cNvPr id="11" name="Picture 10" descr="Photos, screen captures, graphics can be inserted in a white mobile phone and tablet"/>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41990" y="1585322"/>
            <a:ext cx="5829300" cy="4107283"/>
          </a:xfrm>
          <a:prstGeom prst="rect">
            <a:avLst/>
          </a:prstGeom>
        </p:spPr>
      </p:pic>
      <p:sp>
        <p:nvSpPr>
          <p:cNvPr id="3" name="Picture Placeholder 2"/>
          <p:cNvSpPr>
            <a:spLocks noGrp="1"/>
          </p:cNvSpPr>
          <p:nvPr>
            <p:ph type="pic" idx="1"/>
          </p:nvPr>
        </p:nvSpPr>
        <p:spPr bwMode="gray">
          <a:xfrm>
            <a:off x="1910171" y="2364583"/>
            <a:ext cx="1572768" cy="2833684"/>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5" name="Date Placeholder 4"/>
          <p:cNvSpPr>
            <a:spLocks noGrp="1"/>
          </p:cNvSpPr>
          <p:nvPr>
            <p:ph type="dt" sz="half" idx="10"/>
          </p:nvPr>
        </p:nvSpPr>
        <p:spPr/>
        <p:txBody>
          <a:bodyPr/>
          <a:lstStyle/>
          <a:p>
            <a:fld id="{1A2474AE-A74B-49A7-B5B1-A400C0D62D32}" type="datetime1">
              <a:rPr lang="en-US" smtClean="0"/>
              <a:pPr/>
              <a:t>5/15/2016</a:t>
            </a:fld>
            <a:endParaRPr/>
          </a:p>
        </p:txBody>
      </p:sp>
      <p:sp>
        <p:nvSpPr>
          <p:cNvPr id="6" name="Footer Placeholder 5"/>
          <p:cNvSpPr>
            <a:spLocks noGrp="1"/>
          </p:cNvSpPr>
          <p:nvPr>
            <p:ph type="ftr" sz="quarter" idx="11"/>
          </p:nvPr>
        </p:nvSpPr>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‹Nº›</a:t>
            </a:fld>
            <a:endParaRPr/>
          </a:p>
        </p:txBody>
      </p:sp>
      <p:sp>
        <p:nvSpPr>
          <p:cNvPr id="9" name="Picture Placeholder 2"/>
          <p:cNvSpPr>
            <a:spLocks noGrp="1"/>
          </p:cNvSpPr>
          <p:nvPr>
            <p:ph type="pic" idx="13"/>
          </p:nvPr>
        </p:nvSpPr>
        <p:spPr bwMode="gray">
          <a:xfrm>
            <a:off x="4532312" y="1975104"/>
            <a:ext cx="5248656" cy="3328416"/>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itle 3"/>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3629068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ndroid Smartphone and Tablet: Vertical">
    <p:spTree>
      <p:nvGrpSpPr>
        <p:cNvPr id="1" name=""/>
        <p:cNvGrpSpPr/>
        <p:nvPr/>
      </p:nvGrpSpPr>
      <p:grpSpPr>
        <a:xfrm>
          <a:off x="0" y="0"/>
          <a:ext cx="0" cy="0"/>
          <a:chOff x="0" y="0"/>
          <a:chExt cx="0" cy="0"/>
        </a:xfrm>
      </p:grpSpPr>
      <p:pic>
        <p:nvPicPr>
          <p:cNvPr id="21" name="Picture 20"/>
          <p:cNvPicPr>
            <a:picLocks noChangeAspect="1"/>
          </p:cNvPicPr>
          <p:nvPr userDrawn="1"/>
        </p:nvPicPr>
        <p:blipFill rotWithShape="1">
          <a:blip r:embed="rId2" cstate="print">
            <a:extLst>
              <a:ext uri="{28A0092B-C50C-407E-A947-70E740481C1C}">
                <a14:useLocalDpi xmlns:a14="http://schemas.microsoft.com/office/drawing/2010/main" val="0"/>
              </a:ext>
            </a:extLst>
          </a:blip>
          <a:srcRect r="2901"/>
          <a:stretch/>
        </p:blipFill>
        <p:spPr>
          <a:xfrm rot="5400000">
            <a:off x="5891726" y="1502667"/>
            <a:ext cx="5674025" cy="4117325"/>
          </a:xfrm>
          <a:prstGeom prst="rect">
            <a:avLst/>
          </a:prstGeom>
        </p:spPr>
      </p:pic>
      <p:sp>
        <p:nvSpPr>
          <p:cNvPr id="2" name="Title 1"/>
          <p:cNvSpPr>
            <a:spLocks noGrp="1"/>
          </p:cNvSpPr>
          <p:nvPr>
            <p:ph type="title"/>
          </p:nvPr>
        </p:nvSpPr>
        <p:spPr>
          <a:xfrm>
            <a:off x="531811" y="406400"/>
            <a:ext cx="5943600" cy="889000"/>
          </a:xfrm>
        </p:spPr>
        <p:txBody>
          <a:bodyPr anchor="b"/>
          <a:lstStyle>
            <a:lvl1pPr algn="l">
              <a:defRPr sz="3600" b="0"/>
            </a:lvl1pPr>
          </a:lstStyle>
          <a:p>
            <a:r>
              <a:rPr lang="en-US" smtClean="0"/>
              <a:t>Click to edit Master title style</a:t>
            </a:r>
            <a:endParaRPr dirty="0"/>
          </a:p>
        </p:txBody>
      </p:sp>
      <p:sp>
        <p:nvSpPr>
          <p:cNvPr id="5" name="Date Placeholder 4"/>
          <p:cNvSpPr>
            <a:spLocks noGrp="1"/>
          </p:cNvSpPr>
          <p:nvPr>
            <p:ph type="dt" sz="half" idx="10"/>
          </p:nvPr>
        </p:nvSpPr>
        <p:spPr/>
        <p:txBody>
          <a:bodyPr/>
          <a:lstStyle/>
          <a:p>
            <a:fld id="{4B767A9A-D0AC-47FB-851D-810FC45BAB35}" type="datetime1">
              <a:rPr lang="en-US" smtClean="0"/>
              <a:pPr/>
              <a:t>5/15/2016</a:t>
            </a:fld>
            <a:endParaRPr/>
          </a:p>
        </p:txBody>
      </p:sp>
      <p:sp>
        <p:nvSpPr>
          <p:cNvPr id="6" name="Footer Placeholder 5"/>
          <p:cNvSpPr>
            <a:spLocks noGrp="1"/>
          </p:cNvSpPr>
          <p:nvPr>
            <p:ph type="ftr" sz="quarter" idx="11"/>
          </p:nvPr>
        </p:nvSpPr>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‹Nº›</a:t>
            </a:fld>
            <a:endParaRPr/>
          </a:p>
        </p:txBody>
      </p:sp>
      <p:sp>
        <p:nvSpPr>
          <p:cNvPr id="9" name="Picture Placeholder 2"/>
          <p:cNvSpPr>
            <a:spLocks noGrp="1"/>
          </p:cNvSpPr>
          <p:nvPr>
            <p:ph type="pic" idx="13"/>
          </p:nvPr>
        </p:nvSpPr>
        <p:spPr bwMode="gray">
          <a:xfrm>
            <a:off x="7061703" y="1013144"/>
            <a:ext cx="3313567" cy="5252348"/>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pic>
        <p:nvPicPr>
          <p:cNvPr id="19" name="Picture 18" descr="Photos, screen captures, graphics can be inserted in a white mobile phone and tablet"/>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69956" y="2096382"/>
            <a:ext cx="1819656" cy="3522853"/>
          </a:xfrm>
          <a:prstGeom prst="rect">
            <a:avLst/>
          </a:prstGeom>
        </p:spPr>
      </p:pic>
      <p:sp>
        <p:nvSpPr>
          <p:cNvPr id="20" name="Picture Placeholder 2"/>
          <p:cNvSpPr>
            <a:spLocks noGrp="1"/>
          </p:cNvSpPr>
          <p:nvPr>
            <p:ph type="pic" idx="1"/>
          </p:nvPr>
        </p:nvSpPr>
        <p:spPr bwMode="gray">
          <a:xfrm>
            <a:off x="4093399" y="2449820"/>
            <a:ext cx="1572768" cy="2833684"/>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extLst>
      <p:ext uri="{BB962C8B-B14F-4D97-AF65-F5344CB8AC3E}">
        <p14:creationId xmlns:p14="http://schemas.microsoft.com/office/powerpoint/2010/main" val="396459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Metric with Pictur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Rectangle 7" descr="A large metric, brief statement, and 4-color photo can be included here"/>
          <p:cNvSpPr/>
          <p:nvPr/>
        </p:nvSpPr>
        <p:spPr bwMode="hidden">
          <a:xfrm>
            <a:off x="0" y="0"/>
            <a:ext cx="12188825" cy="6858000"/>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2" name="Group 1"/>
          <p:cNvGrpSpPr/>
          <p:nvPr/>
        </p:nvGrpSpPr>
        <p:grpSpPr>
          <a:xfrm>
            <a:off x="0" y="0"/>
            <a:ext cx="12189399" cy="6858000"/>
            <a:chOff x="-287" y="0"/>
            <a:chExt cx="12189399" cy="6858000"/>
          </a:xfrm>
        </p:grpSpPr>
        <p:sp>
          <p:nvSpPr>
            <p:cNvPr id="10" name="Rectangle 9"/>
            <p:cNvSpPr/>
            <p:nvPr/>
          </p:nvSpPr>
          <p:spPr bwMode="gray">
            <a:xfrm>
              <a:off x="-287" y="0"/>
              <a:ext cx="193962" cy="6852146"/>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1" name="Rectangle 10"/>
            <p:cNvSpPr/>
            <p:nvPr/>
          </p:nvSpPr>
          <p:spPr bwMode="gray">
            <a:xfrm>
              <a:off x="11995151" y="5854"/>
              <a:ext cx="193960" cy="6852146"/>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2" name="Rectangle 11"/>
            <p:cNvSpPr/>
            <p:nvPr/>
          </p:nvSpPr>
          <p:spPr bwMode="gray">
            <a:xfrm>
              <a:off x="-286" y="6400800"/>
              <a:ext cx="12189396" cy="457200"/>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3" name="Rectangle 12"/>
            <p:cNvSpPr/>
            <p:nvPr/>
          </p:nvSpPr>
          <p:spPr bwMode="gray">
            <a:xfrm>
              <a:off x="-286" y="0"/>
              <a:ext cx="12189398" cy="192024"/>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grpSp>
      <p:sp>
        <p:nvSpPr>
          <p:cNvPr id="5" name="Date Placeholder 4"/>
          <p:cNvSpPr>
            <a:spLocks noGrp="1"/>
          </p:cNvSpPr>
          <p:nvPr>
            <p:ph type="dt" sz="half" idx="10"/>
          </p:nvPr>
        </p:nvSpPr>
        <p:spPr/>
        <p:txBody>
          <a:bodyPr/>
          <a:lstStyle>
            <a:lvl1pPr>
              <a:defRPr>
                <a:solidFill>
                  <a:srgbClr val="5F5F5F"/>
                </a:solidFill>
              </a:defRPr>
            </a:lvl1pPr>
          </a:lstStyle>
          <a:p>
            <a:fld id="{4ADD7E43-24FB-40CC-971F-1AFB4F96D58C}" type="datetime1">
              <a:rPr lang="en-US" smtClean="0"/>
              <a:pPr/>
              <a:t>5/15/2016</a:t>
            </a:fld>
            <a:endParaRPr lang="en-US"/>
          </a:p>
        </p:txBody>
      </p:sp>
      <p:sp>
        <p:nvSpPr>
          <p:cNvPr id="6" name="Footer Placeholder 5"/>
          <p:cNvSpPr>
            <a:spLocks noGrp="1"/>
          </p:cNvSpPr>
          <p:nvPr>
            <p:ph type="ftr" sz="quarter" idx="11"/>
          </p:nvPr>
        </p:nvSpPr>
        <p:spPr/>
        <p:txBody>
          <a:bodyPr/>
          <a:lstStyle>
            <a:lvl1pPr>
              <a:defRPr>
                <a:solidFill>
                  <a:srgbClr val="5F5F5F"/>
                </a:solidFill>
              </a:defRPr>
            </a:lvl1pPr>
          </a:lstStyle>
          <a:p>
            <a:r>
              <a:rPr lang="en-US" smtClean="0"/>
              <a:t>Oracle Confidential – Internal/Restricted/Highly Restricted</a:t>
            </a:r>
            <a:endParaRPr lang="en-US"/>
          </a:p>
        </p:txBody>
      </p:sp>
      <p:sp>
        <p:nvSpPr>
          <p:cNvPr id="7" name="Slide Number Placeholder 6"/>
          <p:cNvSpPr>
            <a:spLocks noGrp="1"/>
          </p:cNvSpPr>
          <p:nvPr>
            <p:ph type="sldNum" sz="quarter" idx="12"/>
          </p:nvPr>
        </p:nvSpPr>
        <p:spPr/>
        <p:txBody>
          <a:bodyPr/>
          <a:lstStyle>
            <a:lvl1pPr>
              <a:defRPr>
                <a:solidFill>
                  <a:srgbClr val="5F5F5F"/>
                </a:solidFill>
              </a:defRPr>
            </a:lvl1pPr>
          </a:lstStyle>
          <a:p>
            <a:fld id="{C51EAA63-D034-42AE-91FA-B13B9518C7BE}" type="slidenum">
              <a:rPr lang="en-US" smtClean="0"/>
              <a:pPr/>
              <a:t>‹Nº›</a:t>
            </a:fld>
            <a:endParaRPr lang="en-US"/>
          </a:p>
        </p:txBody>
      </p:sp>
      <p:sp>
        <p:nvSpPr>
          <p:cNvPr id="22" name="Text Placeholder 12"/>
          <p:cNvSpPr>
            <a:spLocks noGrp="1"/>
          </p:cNvSpPr>
          <p:nvPr>
            <p:ph type="body" sz="quarter" idx="13" hasCustomPrompt="1"/>
          </p:nvPr>
        </p:nvSpPr>
        <p:spPr>
          <a:xfrm>
            <a:off x="760412" y="2666999"/>
            <a:ext cx="5029200" cy="1960881"/>
          </a:xfrm>
        </p:spPr>
        <p:txBody>
          <a:bodyPr>
            <a:noAutofit/>
          </a:bodyPr>
          <a:lstStyle>
            <a:lvl1pPr marL="1588" indent="0">
              <a:spcBef>
                <a:spcPts val="0"/>
              </a:spcBef>
              <a:buFontTx/>
              <a:buNone/>
              <a:defRPr sz="28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text</a:t>
            </a:r>
          </a:p>
        </p:txBody>
      </p:sp>
      <p:sp>
        <p:nvSpPr>
          <p:cNvPr id="3" name="Title 2"/>
          <p:cNvSpPr>
            <a:spLocks noGrp="1"/>
          </p:cNvSpPr>
          <p:nvPr>
            <p:ph type="title" hasCustomPrompt="1"/>
          </p:nvPr>
        </p:nvSpPr>
        <p:spPr>
          <a:xfrm>
            <a:off x="760412" y="609600"/>
            <a:ext cx="5029200" cy="2044700"/>
          </a:xfrm>
        </p:spPr>
        <p:txBody>
          <a:bodyPr/>
          <a:lstStyle>
            <a:lvl1pPr>
              <a:defRPr sz="13800" b="1"/>
            </a:lvl1pPr>
          </a:lstStyle>
          <a:p>
            <a:r>
              <a:rPr lang="en-US" dirty="0" smtClean="0"/>
              <a:t>XX</a:t>
            </a:r>
            <a:endParaRPr lang="en-US" dirty="0"/>
          </a:p>
        </p:txBody>
      </p:sp>
      <p:sp>
        <p:nvSpPr>
          <p:cNvPr id="19" name="TextBox 18"/>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a:solidFill>
                  <a:srgbClr val="5F5F5F"/>
                </a:solidFill>
              </a:rPr>
              <a:t>Copyright © </a:t>
            </a:r>
            <a:r>
              <a:rPr sz="850" smtClean="0">
                <a:solidFill>
                  <a:srgbClr val="5F5F5F"/>
                </a:solidFill>
              </a:rPr>
              <a:t>201</a:t>
            </a:r>
            <a:r>
              <a:rPr lang="en-US" sz="850" smtClean="0">
                <a:solidFill>
                  <a:srgbClr val="5F5F5F"/>
                </a:solidFill>
              </a:rPr>
              <a:t>5,</a:t>
            </a:r>
            <a:r>
              <a:rPr sz="850" smtClean="0">
                <a:solidFill>
                  <a:srgbClr val="5F5F5F"/>
                </a:solidFill>
              </a:rPr>
              <a:t> </a:t>
            </a:r>
            <a:r>
              <a:rPr sz="850">
                <a:solidFill>
                  <a:srgbClr val="5F5F5F"/>
                </a:solidFill>
              </a:rPr>
              <a:t>Oracle and/or its affiliates. All rights reserved.  </a:t>
            </a:r>
            <a:r>
              <a:rPr sz="850" smtClean="0">
                <a:solidFill>
                  <a:srgbClr val="5F5F5F"/>
                </a:solidFill>
              </a:rPr>
              <a:t>|</a:t>
            </a:r>
            <a:endParaRPr sz="850">
              <a:solidFill>
                <a:srgbClr val="5F5F5F"/>
              </a:solidFill>
            </a:endParaRPr>
          </a:p>
        </p:txBody>
      </p:sp>
      <p:pic>
        <p:nvPicPr>
          <p:cNvPr id="16" name="Picture 15" descr="Oracle logo in white on red staging background"/>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0352" y="6263640"/>
            <a:ext cx="1625138" cy="594360"/>
          </a:xfrm>
          <a:prstGeom prst="rect">
            <a:avLst/>
          </a:prstGeom>
        </p:spPr>
      </p:pic>
    </p:spTree>
    <p:extLst>
      <p:ext uri="{BB962C8B-B14F-4D97-AF65-F5344CB8AC3E}">
        <p14:creationId xmlns:p14="http://schemas.microsoft.com/office/powerpoint/2010/main" val="138181752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Safe Harbor Fron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ACD4C6-5F02-4E1D-8860-E571DA6DFE1F}" type="datetime1">
              <a:rPr lang="en-US" smtClean="0"/>
              <a:pPr/>
              <a:t>5/15/2016</a:t>
            </a:fld>
            <a:endParaRPr/>
          </a:p>
        </p:txBody>
      </p:sp>
      <p:sp>
        <p:nvSpPr>
          <p:cNvPr id="3" name="Footer Placeholder 2"/>
          <p:cNvSpPr>
            <a:spLocks noGrp="1"/>
          </p:cNvSpPr>
          <p:nvPr>
            <p:ph type="ftr" sz="quarter" idx="11"/>
          </p:nvPr>
        </p:nvSpPr>
        <p:spPr/>
        <p:txBody>
          <a:bodyPr/>
          <a:lstStyle/>
          <a:p>
            <a:r>
              <a:rPr/>
              <a:t>Oracle Confidential – Internal/Restricted/Highly Restricted</a:t>
            </a:r>
          </a:p>
        </p:txBody>
      </p:sp>
      <p:sp>
        <p:nvSpPr>
          <p:cNvPr id="4" name="Slide Number Placeholder 3"/>
          <p:cNvSpPr>
            <a:spLocks noGrp="1"/>
          </p:cNvSpPr>
          <p:nvPr>
            <p:ph type="sldNum" sz="quarter" idx="12"/>
          </p:nvPr>
        </p:nvSpPr>
        <p:spPr/>
        <p:txBody>
          <a:bodyPr/>
          <a:lstStyle/>
          <a:p>
            <a:fld id="{C51EAA63-D034-42AE-91FA-B13B9518C7BE}" type="slidenum">
              <a:rPr/>
              <a:pPr/>
              <a:t>‹Nº›</a:t>
            </a:fld>
            <a:endParaRPr/>
          </a:p>
        </p:txBody>
      </p:sp>
      <p:sp>
        <p:nvSpPr>
          <p:cNvPr id="5" name="TextBox 4"/>
          <p:cNvSpPr txBox="1"/>
          <p:nvPr/>
        </p:nvSpPr>
        <p:spPr>
          <a:xfrm>
            <a:off x="531812" y="1371600"/>
            <a:ext cx="11125200" cy="889000"/>
          </a:xfrm>
          <a:prstGeom prst="rect">
            <a:avLst/>
          </a:prstGeom>
          <a:noFill/>
        </p:spPr>
        <p:txBody>
          <a:bodyPr wrap="none" lIns="0" tIns="0" rIns="0" bIns="0" rtlCol="0" anchor="b">
            <a:noAutofit/>
          </a:bodyPr>
          <a:lstStyle/>
          <a:p>
            <a:pPr>
              <a:lnSpc>
                <a:spcPct val="90000"/>
              </a:lnSpc>
            </a:pPr>
            <a:r>
              <a:rPr sz="3200">
                <a:latin typeface="+mj-lt"/>
              </a:rPr>
              <a:t>Safe Harbor</a:t>
            </a:r>
            <a:r>
              <a:rPr sz="3200" baseline="0">
                <a:latin typeface="+mj-lt"/>
              </a:rPr>
              <a:t> Statement</a:t>
            </a:r>
            <a:endParaRPr sz="3200">
              <a:latin typeface="+mj-lt"/>
            </a:endParaRPr>
          </a:p>
        </p:txBody>
      </p:sp>
      <p:sp>
        <p:nvSpPr>
          <p:cNvPr id="6" name="TextBox 5"/>
          <p:cNvSpPr txBox="1"/>
          <p:nvPr/>
        </p:nvSpPr>
        <p:spPr>
          <a:xfrm>
            <a:off x="531812" y="2514600"/>
            <a:ext cx="11125200" cy="2286000"/>
          </a:xfrm>
          <a:prstGeom prst="rect">
            <a:avLst/>
          </a:prstGeom>
          <a:noFill/>
        </p:spPr>
        <p:txBody>
          <a:bodyPr wrap="square" lIns="0" tIns="0" rIns="0" bIns="0" rtlCol="0" anchor="t">
            <a:noAutofit/>
          </a:bodyPr>
          <a:lstStyle/>
          <a:p>
            <a:pPr>
              <a:lnSpc>
                <a:spcPct val="90000"/>
              </a:lnSpc>
            </a:pPr>
            <a:r>
              <a:rPr sz="2400">
                <a:latin typeface="+mn-lt"/>
              </a:rPr>
              <a:t>The following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and timing of any features or functionality described for Oracle’s products remains at the sole discretion of Oracle.</a:t>
            </a:r>
          </a:p>
        </p:txBody>
      </p:sp>
    </p:spTree>
    <p:extLst>
      <p:ext uri="{BB962C8B-B14F-4D97-AF65-F5344CB8AC3E}">
        <p14:creationId xmlns:p14="http://schemas.microsoft.com/office/powerpoint/2010/main" val="2597889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Safe Harbor Bac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6134E1-025A-423B-B455-DC3D3A91EDB9}" type="datetime1">
              <a:rPr lang="en-US" smtClean="0"/>
              <a:pPr/>
              <a:t>5/15/2016</a:t>
            </a:fld>
            <a:endParaRPr/>
          </a:p>
        </p:txBody>
      </p:sp>
      <p:sp>
        <p:nvSpPr>
          <p:cNvPr id="3" name="Footer Placeholder 2"/>
          <p:cNvSpPr>
            <a:spLocks noGrp="1"/>
          </p:cNvSpPr>
          <p:nvPr>
            <p:ph type="ftr" sz="quarter" idx="11"/>
          </p:nvPr>
        </p:nvSpPr>
        <p:spPr/>
        <p:txBody>
          <a:bodyPr/>
          <a:lstStyle/>
          <a:p>
            <a:r>
              <a:rPr/>
              <a:t>Oracle Confidential – Internal/Restricted/Highly Restricted</a:t>
            </a:r>
          </a:p>
        </p:txBody>
      </p:sp>
      <p:sp>
        <p:nvSpPr>
          <p:cNvPr id="4" name="Slide Number Placeholder 3"/>
          <p:cNvSpPr>
            <a:spLocks noGrp="1"/>
          </p:cNvSpPr>
          <p:nvPr>
            <p:ph type="sldNum" sz="quarter" idx="12"/>
          </p:nvPr>
        </p:nvSpPr>
        <p:spPr/>
        <p:txBody>
          <a:bodyPr/>
          <a:lstStyle/>
          <a:p>
            <a:fld id="{C51EAA63-D034-42AE-91FA-B13B9518C7BE}" type="slidenum">
              <a:rPr/>
              <a:pPr/>
              <a:t>‹Nº›</a:t>
            </a:fld>
            <a:endParaRPr/>
          </a:p>
        </p:txBody>
      </p:sp>
      <p:sp>
        <p:nvSpPr>
          <p:cNvPr id="5" name="TextBox 4"/>
          <p:cNvSpPr txBox="1"/>
          <p:nvPr/>
        </p:nvSpPr>
        <p:spPr>
          <a:xfrm>
            <a:off x="531812" y="1371600"/>
            <a:ext cx="11125200" cy="889000"/>
          </a:xfrm>
          <a:prstGeom prst="rect">
            <a:avLst/>
          </a:prstGeom>
          <a:noFill/>
        </p:spPr>
        <p:txBody>
          <a:bodyPr wrap="none" lIns="0" tIns="0" rIns="0" bIns="0" rtlCol="0" anchor="b">
            <a:noAutofit/>
          </a:bodyPr>
          <a:lstStyle/>
          <a:p>
            <a:pPr>
              <a:lnSpc>
                <a:spcPct val="90000"/>
              </a:lnSpc>
            </a:pPr>
            <a:r>
              <a:rPr sz="3200">
                <a:latin typeface="+mj-lt"/>
              </a:rPr>
              <a:t>Safe Harbor</a:t>
            </a:r>
            <a:r>
              <a:rPr sz="3200" baseline="0">
                <a:latin typeface="+mj-lt"/>
              </a:rPr>
              <a:t> Statement</a:t>
            </a:r>
            <a:endParaRPr sz="3200">
              <a:latin typeface="+mj-lt"/>
            </a:endParaRPr>
          </a:p>
        </p:txBody>
      </p:sp>
      <p:sp>
        <p:nvSpPr>
          <p:cNvPr id="6" name="TextBox 5"/>
          <p:cNvSpPr txBox="1"/>
          <p:nvPr/>
        </p:nvSpPr>
        <p:spPr>
          <a:xfrm>
            <a:off x="531812" y="2514600"/>
            <a:ext cx="11125200" cy="2286000"/>
          </a:xfrm>
          <a:prstGeom prst="rect">
            <a:avLst/>
          </a:prstGeom>
          <a:noFill/>
        </p:spPr>
        <p:txBody>
          <a:bodyPr wrap="square" lIns="0" tIns="0" rIns="0" bIns="0" rtlCol="0" anchor="t">
            <a:noAutofit/>
          </a:bodyPr>
          <a:lstStyle/>
          <a:p>
            <a:pPr>
              <a:lnSpc>
                <a:spcPct val="90000"/>
              </a:lnSpc>
            </a:pPr>
            <a:r>
              <a:rPr sz="2400">
                <a:latin typeface="+mn-lt"/>
              </a:rPr>
              <a:t>The preceding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and timing of any features or functionality described for Oracle’s products remains at the sole discretion of Oracle.</a:t>
            </a:r>
          </a:p>
        </p:txBody>
      </p:sp>
    </p:spTree>
    <p:extLst>
      <p:ext uri="{BB962C8B-B14F-4D97-AF65-F5344CB8AC3E}">
        <p14:creationId xmlns:p14="http://schemas.microsoft.com/office/powerpoint/2010/main" val="2358871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Positioning Statemen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214A5B-588F-4C90-9D20-DD3B4D6AC865}" type="datetime1">
              <a:rPr lang="en-US" smtClean="0"/>
              <a:pPr/>
              <a:t>5/15/2016</a:t>
            </a:fld>
            <a:endParaRPr/>
          </a:p>
        </p:txBody>
      </p:sp>
      <p:sp>
        <p:nvSpPr>
          <p:cNvPr id="3" name="Footer Placeholder 2"/>
          <p:cNvSpPr>
            <a:spLocks noGrp="1"/>
          </p:cNvSpPr>
          <p:nvPr>
            <p:ph type="ftr" sz="quarter" idx="11"/>
          </p:nvPr>
        </p:nvSpPr>
        <p:spPr/>
        <p:txBody>
          <a:bodyPr/>
          <a:lstStyle/>
          <a:p>
            <a:r>
              <a:rPr/>
              <a:t>Oracle Confidential – Internal/Restricted/Highly Restricted</a:t>
            </a:r>
          </a:p>
        </p:txBody>
      </p:sp>
      <p:sp>
        <p:nvSpPr>
          <p:cNvPr id="4" name="Slide Number Placeholder 3"/>
          <p:cNvSpPr>
            <a:spLocks noGrp="1"/>
          </p:cNvSpPr>
          <p:nvPr>
            <p:ph type="sldNum" sz="quarter" idx="12"/>
          </p:nvPr>
        </p:nvSpPr>
        <p:spPr/>
        <p:txBody>
          <a:bodyPr/>
          <a:lstStyle/>
          <a:p>
            <a:fld id="{C51EAA63-D034-42AE-91FA-B13B9518C7BE}" type="slidenum">
              <a:rPr/>
              <a:pPr/>
              <a:t>‹Nº›</a:t>
            </a:fld>
            <a:endParaRPr/>
          </a:p>
        </p:txBody>
      </p:sp>
      <p:grpSp>
        <p:nvGrpSpPr>
          <p:cNvPr id="3093" name="Group 3092" descr="&quot;Hardware and Software Engineered to work together&quot; tagline in red and black"/>
          <p:cNvGrpSpPr/>
          <p:nvPr userDrawn="1"/>
        </p:nvGrpSpPr>
        <p:grpSpPr bwMode="gray">
          <a:xfrm>
            <a:off x="3263901" y="2743200"/>
            <a:ext cx="5668962" cy="1081088"/>
            <a:chOff x="3263901" y="1227138"/>
            <a:chExt cx="5668962" cy="1081088"/>
          </a:xfrm>
        </p:grpSpPr>
        <p:sp>
          <p:nvSpPr>
            <p:cNvPr id="8" name="Rectangle 5"/>
            <p:cNvSpPr>
              <a:spLocks noChangeArrowheads="1"/>
            </p:cNvSpPr>
            <p:nvPr/>
          </p:nvSpPr>
          <p:spPr bwMode="gray">
            <a:xfrm>
              <a:off x="3997326" y="1855788"/>
              <a:ext cx="73025" cy="5080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a:p>
          </p:txBody>
        </p:sp>
        <p:sp>
          <p:nvSpPr>
            <p:cNvPr id="9" name="Freeform 6"/>
            <p:cNvSpPr>
              <a:spLocks noEditPoints="1"/>
            </p:cNvSpPr>
            <p:nvPr/>
          </p:nvSpPr>
          <p:spPr bwMode="gray">
            <a:xfrm>
              <a:off x="4835526" y="1362075"/>
              <a:ext cx="238125" cy="317500"/>
            </a:xfrm>
            <a:custGeom>
              <a:avLst/>
              <a:gdLst>
                <a:gd name="T0" fmla="*/ 29 w 29"/>
                <a:gd name="T1" fmla="*/ 30 h 38"/>
                <a:gd name="T2" fmla="*/ 29 w 29"/>
                <a:gd name="T3" fmla="*/ 37 h 38"/>
                <a:gd name="T4" fmla="*/ 20 w 29"/>
                <a:gd name="T5" fmla="*/ 37 h 38"/>
                <a:gd name="T6" fmla="*/ 19 w 29"/>
                <a:gd name="T7" fmla="*/ 32 h 38"/>
                <a:gd name="T8" fmla="*/ 19 w 29"/>
                <a:gd name="T9" fmla="*/ 32 h 38"/>
                <a:gd name="T10" fmla="*/ 10 w 29"/>
                <a:gd name="T11" fmla="*/ 38 h 38"/>
                <a:gd name="T12" fmla="*/ 0 w 29"/>
                <a:gd name="T13" fmla="*/ 26 h 38"/>
                <a:gd name="T14" fmla="*/ 19 w 29"/>
                <a:gd name="T15" fmla="*/ 13 h 38"/>
                <a:gd name="T16" fmla="*/ 19 w 29"/>
                <a:gd name="T17" fmla="*/ 11 h 38"/>
                <a:gd name="T18" fmla="*/ 15 w 29"/>
                <a:gd name="T19" fmla="*/ 5 h 38"/>
                <a:gd name="T20" fmla="*/ 11 w 29"/>
                <a:gd name="T21" fmla="*/ 11 h 38"/>
                <a:gd name="T22" fmla="*/ 1 w 29"/>
                <a:gd name="T23" fmla="*/ 11 h 38"/>
                <a:gd name="T24" fmla="*/ 5 w 29"/>
                <a:gd name="T25" fmla="*/ 2 h 38"/>
                <a:gd name="T26" fmla="*/ 14 w 29"/>
                <a:gd name="T27" fmla="*/ 0 h 38"/>
                <a:gd name="T28" fmla="*/ 29 w 29"/>
                <a:gd name="T29" fmla="*/ 12 h 38"/>
                <a:gd name="T30" fmla="*/ 29 w 29"/>
                <a:gd name="T31" fmla="*/ 30 h 38"/>
                <a:gd name="T32" fmla="*/ 10 w 29"/>
                <a:gd name="T33" fmla="*/ 26 h 38"/>
                <a:gd name="T34" fmla="*/ 14 w 29"/>
                <a:gd name="T35" fmla="*/ 31 h 38"/>
                <a:gd name="T36" fmla="*/ 19 w 29"/>
                <a:gd name="T37" fmla="*/ 19 h 38"/>
                <a:gd name="T38" fmla="*/ 10 w 29"/>
                <a:gd name="T39"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 h="38">
                  <a:moveTo>
                    <a:pt x="29" y="30"/>
                  </a:moveTo>
                  <a:cubicBezTo>
                    <a:pt x="29" y="32"/>
                    <a:pt x="29" y="35"/>
                    <a:pt x="29" y="37"/>
                  </a:cubicBezTo>
                  <a:cubicBezTo>
                    <a:pt x="20" y="37"/>
                    <a:pt x="20" y="37"/>
                    <a:pt x="20" y="37"/>
                  </a:cubicBezTo>
                  <a:cubicBezTo>
                    <a:pt x="19" y="32"/>
                    <a:pt x="19" y="32"/>
                    <a:pt x="19" y="32"/>
                  </a:cubicBezTo>
                  <a:cubicBezTo>
                    <a:pt x="19" y="32"/>
                    <a:pt x="19" y="32"/>
                    <a:pt x="19" y="32"/>
                  </a:cubicBezTo>
                  <a:cubicBezTo>
                    <a:pt x="17" y="36"/>
                    <a:pt x="14" y="38"/>
                    <a:pt x="10" y="38"/>
                  </a:cubicBezTo>
                  <a:cubicBezTo>
                    <a:pt x="2" y="38"/>
                    <a:pt x="0" y="32"/>
                    <a:pt x="0" y="26"/>
                  </a:cubicBezTo>
                  <a:cubicBezTo>
                    <a:pt x="0" y="14"/>
                    <a:pt x="9" y="13"/>
                    <a:pt x="19" y="13"/>
                  </a:cubicBezTo>
                  <a:cubicBezTo>
                    <a:pt x="19" y="11"/>
                    <a:pt x="19" y="11"/>
                    <a:pt x="19" y="11"/>
                  </a:cubicBezTo>
                  <a:cubicBezTo>
                    <a:pt x="19" y="8"/>
                    <a:pt x="18" y="5"/>
                    <a:pt x="15" y="5"/>
                  </a:cubicBezTo>
                  <a:cubicBezTo>
                    <a:pt x="11" y="5"/>
                    <a:pt x="11" y="8"/>
                    <a:pt x="11" y="11"/>
                  </a:cubicBezTo>
                  <a:cubicBezTo>
                    <a:pt x="1" y="11"/>
                    <a:pt x="1" y="11"/>
                    <a:pt x="1" y="11"/>
                  </a:cubicBezTo>
                  <a:cubicBezTo>
                    <a:pt x="1" y="6"/>
                    <a:pt x="2" y="4"/>
                    <a:pt x="5" y="2"/>
                  </a:cubicBezTo>
                  <a:cubicBezTo>
                    <a:pt x="7" y="0"/>
                    <a:pt x="10" y="0"/>
                    <a:pt x="14" y="0"/>
                  </a:cubicBezTo>
                  <a:cubicBezTo>
                    <a:pt x="27" y="0"/>
                    <a:pt x="29" y="5"/>
                    <a:pt x="29" y="12"/>
                  </a:cubicBezTo>
                  <a:lnTo>
                    <a:pt x="29" y="30"/>
                  </a:lnTo>
                  <a:close/>
                  <a:moveTo>
                    <a:pt x="10" y="26"/>
                  </a:moveTo>
                  <a:cubicBezTo>
                    <a:pt x="10" y="28"/>
                    <a:pt x="10" y="31"/>
                    <a:pt x="14" y="31"/>
                  </a:cubicBezTo>
                  <a:cubicBezTo>
                    <a:pt x="20" y="31"/>
                    <a:pt x="19" y="23"/>
                    <a:pt x="19" y="19"/>
                  </a:cubicBezTo>
                  <a:cubicBezTo>
                    <a:pt x="14" y="19"/>
                    <a:pt x="10" y="19"/>
                    <a:pt x="10" y="2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a:p>
          </p:txBody>
        </p:sp>
        <p:sp>
          <p:nvSpPr>
            <p:cNvPr id="10" name="Freeform 7"/>
            <p:cNvSpPr>
              <a:spLocks/>
            </p:cNvSpPr>
            <p:nvPr/>
          </p:nvSpPr>
          <p:spPr bwMode="gray">
            <a:xfrm>
              <a:off x="3263901" y="1236663"/>
              <a:ext cx="288925" cy="434975"/>
            </a:xfrm>
            <a:custGeom>
              <a:avLst/>
              <a:gdLst>
                <a:gd name="T0" fmla="*/ 125 w 182"/>
                <a:gd name="T1" fmla="*/ 110 h 274"/>
                <a:gd name="T2" fmla="*/ 125 w 182"/>
                <a:gd name="T3" fmla="*/ 0 h 274"/>
                <a:gd name="T4" fmla="*/ 182 w 182"/>
                <a:gd name="T5" fmla="*/ 0 h 274"/>
                <a:gd name="T6" fmla="*/ 182 w 182"/>
                <a:gd name="T7" fmla="*/ 274 h 274"/>
                <a:gd name="T8" fmla="*/ 125 w 182"/>
                <a:gd name="T9" fmla="*/ 274 h 274"/>
                <a:gd name="T10" fmla="*/ 125 w 182"/>
                <a:gd name="T11" fmla="*/ 153 h 274"/>
                <a:gd name="T12" fmla="*/ 57 w 182"/>
                <a:gd name="T13" fmla="*/ 153 h 274"/>
                <a:gd name="T14" fmla="*/ 57 w 182"/>
                <a:gd name="T15" fmla="*/ 274 h 274"/>
                <a:gd name="T16" fmla="*/ 0 w 182"/>
                <a:gd name="T17" fmla="*/ 274 h 274"/>
                <a:gd name="T18" fmla="*/ 0 w 182"/>
                <a:gd name="T19" fmla="*/ 0 h 274"/>
                <a:gd name="T20" fmla="*/ 57 w 182"/>
                <a:gd name="T21" fmla="*/ 0 h 274"/>
                <a:gd name="T22" fmla="*/ 57 w 182"/>
                <a:gd name="T23" fmla="*/ 110 h 274"/>
                <a:gd name="T24" fmla="*/ 125 w 182"/>
                <a:gd name="T25" fmla="*/ 11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2" h="274">
                  <a:moveTo>
                    <a:pt x="125" y="110"/>
                  </a:moveTo>
                  <a:lnTo>
                    <a:pt x="125" y="0"/>
                  </a:lnTo>
                  <a:lnTo>
                    <a:pt x="182" y="0"/>
                  </a:lnTo>
                  <a:lnTo>
                    <a:pt x="182" y="274"/>
                  </a:lnTo>
                  <a:lnTo>
                    <a:pt x="125" y="274"/>
                  </a:lnTo>
                  <a:lnTo>
                    <a:pt x="125" y="153"/>
                  </a:lnTo>
                  <a:lnTo>
                    <a:pt x="57" y="153"/>
                  </a:lnTo>
                  <a:lnTo>
                    <a:pt x="57" y="274"/>
                  </a:lnTo>
                  <a:lnTo>
                    <a:pt x="0" y="274"/>
                  </a:lnTo>
                  <a:lnTo>
                    <a:pt x="0" y="0"/>
                  </a:lnTo>
                  <a:lnTo>
                    <a:pt x="57" y="0"/>
                  </a:lnTo>
                  <a:lnTo>
                    <a:pt x="57" y="110"/>
                  </a:lnTo>
                  <a:lnTo>
                    <a:pt x="125" y="11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a:p>
          </p:txBody>
        </p:sp>
        <p:sp>
          <p:nvSpPr>
            <p:cNvPr id="11" name="Freeform 8"/>
            <p:cNvSpPr>
              <a:spLocks noEditPoints="1"/>
            </p:cNvSpPr>
            <p:nvPr/>
          </p:nvSpPr>
          <p:spPr bwMode="gray">
            <a:xfrm>
              <a:off x="3602038" y="1362075"/>
              <a:ext cx="246063" cy="317500"/>
            </a:xfrm>
            <a:custGeom>
              <a:avLst/>
              <a:gdLst>
                <a:gd name="T0" fmla="*/ 29 w 30"/>
                <a:gd name="T1" fmla="*/ 30 h 38"/>
                <a:gd name="T2" fmla="*/ 30 w 30"/>
                <a:gd name="T3" fmla="*/ 37 h 38"/>
                <a:gd name="T4" fmla="*/ 20 w 30"/>
                <a:gd name="T5" fmla="*/ 37 h 38"/>
                <a:gd name="T6" fmla="*/ 20 w 30"/>
                <a:gd name="T7" fmla="*/ 32 h 38"/>
                <a:gd name="T8" fmla="*/ 19 w 30"/>
                <a:gd name="T9" fmla="*/ 32 h 38"/>
                <a:gd name="T10" fmla="*/ 10 w 30"/>
                <a:gd name="T11" fmla="*/ 38 h 38"/>
                <a:gd name="T12" fmla="*/ 0 w 30"/>
                <a:gd name="T13" fmla="*/ 26 h 38"/>
                <a:gd name="T14" fmla="*/ 19 w 30"/>
                <a:gd name="T15" fmla="*/ 13 h 38"/>
                <a:gd name="T16" fmla="*/ 19 w 30"/>
                <a:gd name="T17" fmla="*/ 11 h 38"/>
                <a:gd name="T18" fmla="*/ 15 w 30"/>
                <a:gd name="T19" fmla="*/ 5 h 38"/>
                <a:gd name="T20" fmla="*/ 11 w 30"/>
                <a:gd name="T21" fmla="*/ 11 h 38"/>
                <a:gd name="T22" fmla="*/ 1 w 30"/>
                <a:gd name="T23" fmla="*/ 11 h 38"/>
                <a:gd name="T24" fmla="*/ 5 w 30"/>
                <a:gd name="T25" fmla="*/ 2 h 38"/>
                <a:gd name="T26" fmla="*/ 14 w 30"/>
                <a:gd name="T27" fmla="*/ 0 h 38"/>
                <a:gd name="T28" fmla="*/ 29 w 30"/>
                <a:gd name="T29" fmla="*/ 12 h 38"/>
                <a:gd name="T30" fmla="*/ 29 w 30"/>
                <a:gd name="T31" fmla="*/ 30 h 38"/>
                <a:gd name="T32" fmla="*/ 10 w 30"/>
                <a:gd name="T33" fmla="*/ 26 h 38"/>
                <a:gd name="T34" fmla="*/ 14 w 30"/>
                <a:gd name="T35" fmla="*/ 31 h 38"/>
                <a:gd name="T36" fmla="*/ 19 w 30"/>
                <a:gd name="T37" fmla="*/ 19 h 38"/>
                <a:gd name="T38" fmla="*/ 10 w 30"/>
                <a:gd name="T39"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 h="38">
                  <a:moveTo>
                    <a:pt x="29" y="30"/>
                  </a:moveTo>
                  <a:cubicBezTo>
                    <a:pt x="29" y="32"/>
                    <a:pt x="29" y="35"/>
                    <a:pt x="30" y="37"/>
                  </a:cubicBezTo>
                  <a:cubicBezTo>
                    <a:pt x="20" y="37"/>
                    <a:pt x="20" y="37"/>
                    <a:pt x="20" y="37"/>
                  </a:cubicBezTo>
                  <a:cubicBezTo>
                    <a:pt x="20" y="32"/>
                    <a:pt x="20" y="32"/>
                    <a:pt x="20" y="32"/>
                  </a:cubicBezTo>
                  <a:cubicBezTo>
                    <a:pt x="19" y="32"/>
                    <a:pt x="19" y="32"/>
                    <a:pt x="19" y="32"/>
                  </a:cubicBezTo>
                  <a:cubicBezTo>
                    <a:pt x="17" y="36"/>
                    <a:pt x="14" y="38"/>
                    <a:pt x="10" y="38"/>
                  </a:cubicBezTo>
                  <a:cubicBezTo>
                    <a:pt x="3" y="38"/>
                    <a:pt x="0" y="32"/>
                    <a:pt x="0" y="26"/>
                  </a:cubicBezTo>
                  <a:cubicBezTo>
                    <a:pt x="0" y="14"/>
                    <a:pt x="10" y="13"/>
                    <a:pt x="19" y="13"/>
                  </a:cubicBezTo>
                  <a:cubicBezTo>
                    <a:pt x="19" y="11"/>
                    <a:pt x="19" y="11"/>
                    <a:pt x="19" y="11"/>
                  </a:cubicBezTo>
                  <a:cubicBezTo>
                    <a:pt x="19" y="8"/>
                    <a:pt x="19" y="5"/>
                    <a:pt x="15" y="5"/>
                  </a:cubicBezTo>
                  <a:cubicBezTo>
                    <a:pt x="11" y="5"/>
                    <a:pt x="11" y="8"/>
                    <a:pt x="11" y="11"/>
                  </a:cubicBezTo>
                  <a:cubicBezTo>
                    <a:pt x="1" y="11"/>
                    <a:pt x="1" y="11"/>
                    <a:pt x="1" y="11"/>
                  </a:cubicBezTo>
                  <a:cubicBezTo>
                    <a:pt x="1" y="6"/>
                    <a:pt x="2" y="4"/>
                    <a:pt x="5" y="2"/>
                  </a:cubicBezTo>
                  <a:cubicBezTo>
                    <a:pt x="7" y="0"/>
                    <a:pt x="10" y="0"/>
                    <a:pt x="14" y="0"/>
                  </a:cubicBezTo>
                  <a:cubicBezTo>
                    <a:pt x="27" y="0"/>
                    <a:pt x="29" y="5"/>
                    <a:pt x="29" y="12"/>
                  </a:cubicBezTo>
                  <a:lnTo>
                    <a:pt x="29" y="30"/>
                  </a:lnTo>
                  <a:close/>
                  <a:moveTo>
                    <a:pt x="10" y="26"/>
                  </a:moveTo>
                  <a:cubicBezTo>
                    <a:pt x="10" y="28"/>
                    <a:pt x="11" y="31"/>
                    <a:pt x="14" y="31"/>
                  </a:cubicBezTo>
                  <a:cubicBezTo>
                    <a:pt x="20" y="31"/>
                    <a:pt x="19" y="23"/>
                    <a:pt x="19" y="19"/>
                  </a:cubicBezTo>
                  <a:cubicBezTo>
                    <a:pt x="14" y="19"/>
                    <a:pt x="10" y="19"/>
                    <a:pt x="10" y="2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a:p>
          </p:txBody>
        </p:sp>
        <p:sp>
          <p:nvSpPr>
            <p:cNvPr id="12" name="Freeform 9"/>
            <p:cNvSpPr>
              <a:spLocks/>
            </p:cNvSpPr>
            <p:nvPr/>
          </p:nvSpPr>
          <p:spPr bwMode="gray">
            <a:xfrm>
              <a:off x="3897313" y="1362075"/>
              <a:ext cx="165100" cy="309563"/>
            </a:xfrm>
            <a:custGeom>
              <a:avLst/>
              <a:gdLst>
                <a:gd name="T0" fmla="*/ 10 w 20"/>
                <a:gd name="T1" fmla="*/ 0 h 37"/>
                <a:gd name="T2" fmla="*/ 10 w 20"/>
                <a:gd name="T3" fmla="*/ 5 h 37"/>
                <a:gd name="T4" fmla="*/ 10 w 20"/>
                <a:gd name="T5" fmla="*/ 5 h 37"/>
                <a:gd name="T6" fmla="*/ 20 w 20"/>
                <a:gd name="T7" fmla="*/ 0 h 37"/>
                <a:gd name="T8" fmla="*/ 20 w 20"/>
                <a:gd name="T9" fmla="*/ 9 h 37"/>
                <a:gd name="T10" fmla="*/ 10 w 20"/>
                <a:gd name="T11" fmla="*/ 17 h 37"/>
                <a:gd name="T12" fmla="*/ 10 w 20"/>
                <a:gd name="T13" fmla="*/ 37 h 37"/>
                <a:gd name="T14" fmla="*/ 0 w 20"/>
                <a:gd name="T15" fmla="*/ 37 h 37"/>
                <a:gd name="T16" fmla="*/ 0 w 20"/>
                <a:gd name="T17" fmla="*/ 0 h 37"/>
                <a:gd name="T18" fmla="*/ 10 w 20"/>
                <a:gd name="T1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37">
                  <a:moveTo>
                    <a:pt x="10" y="0"/>
                  </a:moveTo>
                  <a:cubicBezTo>
                    <a:pt x="10" y="5"/>
                    <a:pt x="10" y="5"/>
                    <a:pt x="10" y="5"/>
                  </a:cubicBezTo>
                  <a:cubicBezTo>
                    <a:pt x="10" y="5"/>
                    <a:pt x="10" y="5"/>
                    <a:pt x="10" y="5"/>
                  </a:cubicBezTo>
                  <a:cubicBezTo>
                    <a:pt x="12" y="1"/>
                    <a:pt x="15" y="0"/>
                    <a:pt x="20" y="0"/>
                  </a:cubicBezTo>
                  <a:cubicBezTo>
                    <a:pt x="20" y="9"/>
                    <a:pt x="20" y="9"/>
                    <a:pt x="20" y="9"/>
                  </a:cubicBezTo>
                  <a:cubicBezTo>
                    <a:pt x="11" y="8"/>
                    <a:pt x="10" y="13"/>
                    <a:pt x="10" y="17"/>
                  </a:cubicBezTo>
                  <a:cubicBezTo>
                    <a:pt x="10" y="37"/>
                    <a:pt x="10" y="37"/>
                    <a:pt x="10" y="37"/>
                  </a:cubicBezTo>
                  <a:cubicBezTo>
                    <a:pt x="0" y="37"/>
                    <a:pt x="0" y="37"/>
                    <a:pt x="0" y="37"/>
                  </a:cubicBezTo>
                  <a:cubicBezTo>
                    <a:pt x="0" y="0"/>
                    <a:pt x="0" y="0"/>
                    <a:pt x="0" y="0"/>
                  </a:cubicBezTo>
                  <a:lnTo>
                    <a:pt x="1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a:p>
          </p:txBody>
        </p:sp>
        <p:sp>
          <p:nvSpPr>
            <p:cNvPr id="13" name="Freeform 10"/>
            <p:cNvSpPr>
              <a:spLocks/>
            </p:cNvSpPr>
            <p:nvPr/>
          </p:nvSpPr>
          <p:spPr bwMode="gray">
            <a:xfrm>
              <a:off x="4367213" y="1362075"/>
              <a:ext cx="444500" cy="309563"/>
            </a:xfrm>
            <a:custGeom>
              <a:avLst/>
              <a:gdLst>
                <a:gd name="T0" fmla="*/ 0 w 280"/>
                <a:gd name="T1" fmla="*/ 0 h 195"/>
                <a:gd name="T2" fmla="*/ 52 w 280"/>
                <a:gd name="T3" fmla="*/ 0 h 195"/>
                <a:gd name="T4" fmla="*/ 77 w 280"/>
                <a:gd name="T5" fmla="*/ 148 h 195"/>
                <a:gd name="T6" fmla="*/ 77 w 280"/>
                <a:gd name="T7" fmla="*/ 148 h 195"/>
                <a:gd name="T8" fmla="*/ 114 w 280"/>
                <a:gd name="T9" fmla="*/ 0 h 195"/>
                <a:gd name="T10" fmla="*/ 171 w 280"/>
                <a:gd name="T11" fmla="*/ 0 h 195"/>
                <a:gd name="T12" fmla="*/ 202 w 280"/>
                <a:gd name="T13" fmla="*/ 148 h 195"/>
                <a:gd name="T14" fmla="*/ 202 w 280"/>
                <a:gd name="T15" fmla="*/ 148 h 195"/>
                <a:gd name="T16" fmla="*/ 233 w 280"/>
                <a:gd name="T17" fmla="*/ 0 h 195"/>
                <a:gd name="T18" fmla="*/ 280 w 280"/>
                <a:gd name="T19" fmla="*/ 0 h 195"/>
                <a:gd name="T20" fmla="*/ 233 w 280"/>
                <a:gd name="T21" fmla="*/ 195 h 195"/>
                <a:gd name="T22" fmla="*/ 176 w 280"/>
                <a:gd name="T23" fmla="*/ 195 h 195"/>
                <a:gd name="T24" fmla="*/ 140 w 280"/>
                <a:gd name="T25" fmla="*/ 63 h 195"/>
                <a:gd name="T26" fmla="*/ 140 w 280"/>
                <a:gd name="T27" fmla="*/ 63 h 195"/>
                <a:gd name="T28" fmla="*/ 103 w 280"/>
                <a:gd name="T29" fmla="*/ 195 h 195"/>
                <a:gd name="T30" fmla="*/ 46 w 280"/>
                <a:gd name="T31" fmla="*/ 195 h 195"/>
                <a:gd name="T32" fmla="*/ 0 w 280"/>
                <a:gd name="T33"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0" h="195">
                  <a:moveTo>
                    <a:pt x="0" y="0"/>
                  </a:moveTo>
                  <a:lnTo>
                    <a:pt x="52" y="0"/>
                  </a:lnTo>
                  <a:lnTo>
                    <a:pt x="77" y="148"/>
                  </a:lnTo>
                  <a:lnTo>
                    <a:pt x="77" y="148"/>
                  </a:lnTo>
                  <a:lnTo>
                    <a:pt x="114" y="0"/>
                  </a:lnTo>
                  <a:lnTo>
                    <a:pt x="171" y="0"/>
                  </a:lnTo>
                  <a:lnTo>
                    <a:pt x="202" y="148"/>
                  </a:lnTo>
                  <a:lnTo>
                    <a:pt x="202" y="148"/>
                  </a:lnTo>
                  <a:lnTo>
                    <a:pt x="233" y="0"/>
                  </a:lnTo>
                  <a:lnTo>
                    <a:pt x="280" y="0"/>
                  </a:lnTo>
                  <a:lnTo>
                    <a:pt x="233" y="195"/>
                  </a:lnTo>
                  <a:lnTo>
                    <a:pt x="176" y="195"/>
                  </a:lnTo>
                  <a:lnTo>
                    <a:pt x="140" y="63"/>
                  </a:lnTo>
                  <a:lnTo>
                    <a:pt x="140" y="63"/>
                  </a:lnTo>
                  <a:lnTo>
                    <a:pt x="103" y="195"/>
                  </a:lnTo>
                  <a:lnTo>
                    <a:pt x="46" y="195"/>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a:p>
          </p:txBody>
        </p:sp>
        <p:sp>
          <p:nvSpPr>
            <p:cNvPr id="14" name="Freeform 11"/>
            <p:cNvSpPr>
              <a:spLocks/>
            </p:cNvSpPr>
            <p:nvPr/>
          </p:nvSpPr>
          <p:spPr bwMode="gray">
            <a:xfrm>
              <a:off x="5132388" y="1362075"/>
              <a:ext cx="155575" cy="309563"/>
            </a:xfrm>
            <a:custGeom>
              <a:avLst/>
              <a:gdLst>
                <a:gd name="T0" fmla="*/ 10 w 19"/>
                <a:gd name="T1" fmla="*/ 0 h 37"/>
                <a:gd name="T2" fmla="*/ 10 w 19"/>
                <a:gd name="T3" fmla="*/ 5 h 37"/>
                <a:gd name="T4" fmla="*/ 10 w 19"/>
                <a:gd name="T5" fmla="*/ 5 h 37"/>
                <a:gd name="T6" fmla="*/ 19 w 19"/>
                <a:gd name="T7" fmla="*/ 0 h 37"/>
                <a:gd name="T8" fmla="*/ 19 w 19"/>
                <a:gd name="T9" fmla="*/ 9 h 37"/>
                <a:gd name="T10" fmla="*/ 10 w 19"/>
                <a:gd name="T11" fmla="*/ 17 h 37"/>
                <a:gd name="T12" fmla="*/ 10 w 19"/>
                <a:gd name="T13" fmla="*/ 37 h 37"/>
                <a:gd name="T14" fmla="*/ 0 w 19"/>
                <a:gd name="T15" fmla="*/ 37 h 37"/>
                <a:gd name="T16" fmla="*/ 0 w 19"/>
                <a:gd name="T17" fmla="*/ 0 h 37"/>
                <a:gd name="T18" fmla="*/ 10 w 19"/>
                <a:gd name="T1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37">
                  <a:moveTo>
                    <a:pt x="10" y="0"/>
                  </a:moveTo>
                  <a:cubicBezTo>
                    <a:pt x="10" y="5"/>
                    <a:pt x="10" y="5"/>
                    <a:pt x="10" y="5"/>
                  </a:cubicBezTo>
                  <a:cubicBezTo>
                    <a:pt x="10" y="5"/>
                    <a:pt x="10" y="5"/>
                    <a:pt x="10" y="5"/>
                  </a:cubicBezTo>
                  <a:cubicBezTo>
                    <a:pt x="12" y="1"/>
                    <a:pt x="15" y="0"/>
                    <a:pt x="19" y="0"/>
                  </a:cubicBezTo>
                  <a:cubicBezTo>
                    <a:pt x="19" y="9"/>
                    <a:pt x="19" y="9"/>
                    <a:pt x="19" y="9"/>
                  </a:cubicBezTo>
                  <a:cubicBezTo>
                    <a:pt x="10" y="8"/>
                    <a:pt x="10" y="13"/>
                    <a:pt x="10" y="17"/>
                  </a:cubicBezTo>
                  <a:cubicBezTo>
                    <a:pt x="10" y="37"/>
                    <a:pt x="10" y="37"/>
                    <a:pt x="10" y="37"/>
                  </a:cubicBezTo>
                  <a:cubicBezTo>
                    <a:pt x="0" y="37"/>
                    <a:pt x="0" y="37"/>
                    <a:pt x="0" y="37"/>
                  </a:cubicBezTo>
                  <a:cubicBezTo>
                    <a:pt x="0" y="0"/>
                    <a:pt x="0" y="0"/>
                    <a:pt x="0" y="0"/>
                  </a:cubicBezTo>
                  <a:lnTo>
                    <a:pt x="1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a:p>
          </p:txBody>
        </p:sp>
        <p:sp>
          <p:nvSpPr>
            <p:cNvPr id="15" name="Freeform 12"/>
            <p:cNvSpPr>
              <a:spLocks noEditPoints="1"/>
            </p:cNvSpPr>
            <p:nvPr/>
          </p:nvSpPr>
          <p:spPr bwMode="gray">
            <a:xfrm>
              <a:off x="5321301" y="1362075"/>
              <a:ext cx="246063" cy="317500"/>
            </a:xfrm>
            <a:custGeom>
              <a:avLst/>
              <a:gdLst>
                <a:gd name="T0" fmla="*/ 10 w 30"/>
                <a:gd name="T1" fmla="*/ 20 h 38"/>
                <a:gd name="T2" fmla="*/ 15 w 30"/>
                <a:gd name="T3" fmla="*/ 31 h 38"/>
                <a:gd name="T4" fmla="*/ 19 w 30"/>
                <a:gd name="T5" fmla="*/ 25 h 38"/>
                <a:gd name="T6" fmla="*/ 30 w 30"/>
                <a:gd name="T7" fmla="*/ 25 h 38"/>
                <a:gd name="T8" fmla="*/ 26 w 30"/>
                <a:gd name="T9" fmla="*/ 34 h 38"/>
                <a:gd name="T10" fmla="*/ 15 w 30"/>
                <a:gd name="T11" fmla="*/ 38 h 38"/>
                <a:gd name="T12" fmla="*/ 0 w 30"/>
                <a:gd name="T13" fmla="*/ 18 h 38"/>
                <a:gd name="T14" fmla="*/ 15 w 30"/>
                <a:gd name="T15" fmla="*/ 0 h 38"/>
                <a:gd name="T16" fmla="*/ 30 w 30"/>
                <a:gd name="T17" fmla="*/ 20 h 38"/>
                <a:gd name="T18" fmla="*/ 10 w 30"/>
                <a:gd name="T19" fmla="*/ 20 h 38"/>
                <a:gd name="T20" fmla="*/ 20 w 30"/>
                <a:gd name="T21" fmla="*/ 15 h 38"/>
                <a:gd name="T22" fmla="*/ 15 w 30"/>
                <a:gd name="T23" fmla="*/ 6 h 38"/>
                <a:gd name="T24" fmla="*/ 10 w 30"/>
                <a:gd name="T25" fmla="*/ 15 h 38"/>
                <a:gd name="T26" fmla="*/ 20 w 30"/>
                <a:gd name="T27" fmla="*/ 1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38">
                  <a:moveTo>
                    <a:pt x="10" y="20"/>
                  </a:moveTo>
                  <a:cubicBezTo>
                    <a:pt x="10" y="25"/>
                    <a:pt x="11" y="31"/>
                    <a:pt x="15" y="31"/>
                  </a:cubicBezTo>
                  <a:cubicBezTo>
                    <a:pt x="19" y="31"/>
                    <a:pt x="19" y="28"/>
                    <a:pt x="19" y="25"/>
                  </a:cubicBezTo>
                  <a:cubicBezTo>
                    <a:pt x="30" y="25"/>
                    <a:pt x="30" y="25"/>
                    <a:pt x="30" y="25"/>
                  </a:cubicBezTo>
                  <a:cubicBezTo>
                    <a:pt x="30" y="29"/>
                    <a:pt x="28" y="32"/>
                    <a:pt x="26" y="34"/>
                  </a:cubicBezTo>
                  <a:cubicBezTo>
                    <a:pt x="24" y="36"/>
                    <a:pt x="20" y="38"/>
                    <a:pt x="15" y="38"/>
                  </a:cubicBezTo>
                  <a:cubicBezTo>
                    <a:pt x="2" y="38"/>
                    <a:pt x="0" y="30"/>
                    <a:pt x="0" y="18"/>
                  </a:cubicBezTo>
                  <a:cubicBezTo>
                    <a:pt x="0" y="8"/>
                    <a:pt x="2" y="0"/>
                    <a:pt x="15" y="0"/>
                  </a:cubicBezTo>
                  <a:cubicBezTo>
                    <a:pt x="29" y="0"/>
                    <a:pt x="30" y="8"/>
                    <a:pt x="30" y="20"/>
                  </a:cubicBezTo>
                  <a:lnTo>
                    <a:pt x="10" y="20"/>
                  </a:lnTo>
                  <a:close/>
                  <a:moveTo>
                    <a:pt x="20" y="15"/>
                  </a:moveTo>
                  <a:cubicBezTo>
                    <a:pt x="20" y="11"/>
                    <a:pt x="20" y="6"/>
                    <a:pt x="15" y="6"/>
                  </a:cubicBezTo>
                  <a:cubicBezTo>
                    <a:pt x="10" y="6"/>
                    <a:pt x="10" y="11"/>
                    <a:pt x="10" y="15"/>
                  </a:cubicBezTo>
                  <a:lnTo>
                    <a:pt x="20" y="15"/>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a:p>
          </p:txBody>
        </p:sp>
        <p:sp>
          <p:nvSpPr>
            <p:cNvPr id="16" name="Freeform 13"/>
            <p:cNvSpPr>
              <a:spLocks noEditPoints="1"/>
            </p:cNvSpPr>
            <p:nvPr/>
          </p:nvSpPr>
          <p:spPr bwMode="gray">
            <a:xfrm>
              <a:off x="5748338" y="1362075"/>
              <a:ext cx="247650" cy="317500"/>
            </a:xfrm>
            <a:custGeom>
              <a:avLst/>
              <a:gdLst>
                <a:gd name="T0" fmla="*/ 29 w 30"/>
                <a:gd name="T1" fmla="*/ 30 h 38"/>
                <a:gd name="T2" fmla="*/ 30 w 30"/>
                <a:gd name="T3" fmla="*/ 37 h 38"/>
                <a:gd name="T4" fmla="*/ 20 w 30"/>
                <a:gd name="T5" fmla="*/ 37 h 38"/>
                <a:gd name="T6" fmla="*/ 20 w 30"/>
                <a:gd name="T7" fmla="*/ 32 h 38"/>
                <a:gd name="T8" fmla="*/ 20 w 30"/>
                <a:gd name="T9" fmla="*/ 32 h 38"/>
                <a:gd name="T10" fmla="*/ 10 w 30"/>
                <a:gd name="T11" fmla="*/ 38 h 38"/>
                <a:gd name="T12" fmla="*/ 0 w 30"/>
                <a:gd name="T13" fmla="*/ 26 h 38"/>
                <a:gd name="T14" fmla="*/ 19 w 30"/>
                <a:gd name="T15" fmla="*/ 13 h 38"/>
                <a:gd name="T16" fmla="*/ 19 w 30"/>
                <a:gd name="T17" fmla="*/ 11 h 38"/>
                <a:gd name="T18" fmla="*/ 15 w 30"/>
                <a:gd name="T19" fmla="*/ 5 h 38"/>
                <a:gd name="T20" fmla="*/ 11 w 30"/>
                <a:gd name="T21" fmla="*/ 11 h 38"/>
                <a:gd name="T22" fmla="*/ 1 w 30"/>
                <a:gd name="T23" fmla="*/ 11 h 38"/>
                <a:gd name="T24" fmla="*/ 5 w 30"/>
                <a:gd name="T25" fmla="*/ 2 h 38"/>
                <a:gd name="T26" fmla="*/ 15 w 30"/>
                <a:gd name="T27" fmla="*/ 0 h 38"/>
                <a:gd name="T28" fmla="*/ 29 w 30"/>
                <a:gd name="T29" fmla="*/ 12 h 38"/>
                <a:gd name="T30" fmla="*/ 29 w 30"/>
                <a:gd name="T31" fmla="*/ 30 h 38"/>
                <a:gd name="T32" fmla="*/ 10 w 30"/>
                <a:gd name="T33" fmla="*/ 26 h 38"/>
                <a:gd name="T34" fmla="*/ 14 w 30"/>
                <a:gd name="T35" fmla="*/ 31 h 38"/>
                <a:gd name="T36" fmla="*/ 19 w 30"/>
                <a:gd name="T37" fmla="*/ 19 h 38"/>
                <a:gd name="T38" fmla="*/ 10 w 30"/>
                <a:gd name="T39"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 h="38">
                  <a:moveTo>
                    <a:pt x="29" y="30"/>
                  </a:moveTo>
                  <a:cubicBezTo>
                    <a:pt x="29" y="32"/>
                    <a:pt x="29" y="35"/>
                    <a:pt x="30" y="37"/>
                  </a:cubicBezTo>
                  <a:cubicBezTo>
                    <a:pt x="20" y="37"/>
                    <a:pt x="20" y="37"/>
                    <a:pt x="20" y="37"/>
                  </a:cubicBezTo>
                  <a:cubicBezTo>
                    <a:pt x="20" y="32"/>
                    <a:pt x="20" y="32"/>
                    <a:pt x="20" y="32"/>
                  </a:cubicBezTo>
                  <a:cubicBezTo>
                    <a:pt x="20" y="32"/>
                    <a:pt x="20" y="32"/>
                    <a:pt x="20" y="32"/>
                  </a:cubicBezTo>
                  <a:cubicBezTo>
                    <a:pt x="17" y="36"/>
                    <a:pt x="14" y="38"/>
                    <a:pt x="10" y="38"/>
                  </a:cubicBezTo>
                  <a:cubicBezTo>
                    <a:pt x="3" y="38"/>
                    <a:pt x="0" y="32"/>
                    <a:pt x="0" y="26"/>
                  </a:cubicBezTo>
                  <a:cubicBezTo>
                    <a:pt x="0" y="14"/>
                    <a:pt x="10" y="13"/>
                    <a:pt x="19" y="13"/>
                  </a:cubicBezTo>
                  <a:cubicBezTo>
                    <a:pt x="19" y="11"/>
                    <a:pt x="19" y="11"/>
                    <a:pt x="19" y="11"/>
                  </a:cubicBezTo>
                  <a:cubicBezTo>
                    <a:pt x="19" y="8"/>
                    <a:pt x="19" y="5"/>
                    <a:pt x="15" y="5"/>
                  </a:cubicBezTo>
                  <a:cubicBezTo>
                    <a:pt x="11" y="5"/>
                    <a:pt x="11" y="8"/>
                    <a:pt x="11" y="11"/>
                  </a:cubicBezTo>
                  <a:cubicBezTo>
                    <a:pt x="1" y="11"/>
                    <a:pt x="1" y="11"/>
                    <a:pt x="1" y="11"/>
                  </a:cubicBezTo>
                  <a:cubicBezTo>
                    <a:pt x="1" y="6"/>
                    <a:pt x="3" y="4"/>
                    <a:pt x="5" y="2"/>
                  </a:cubicBezTo>
                  <a:cubicBezTo>
                    <a:pt x="7" y="0"/>
                    <a:pt x="11" y="0"/>
                    <a:pt x="15" y="0"/>
                  </a:cubicBezTo>
                  <a:cubicBezTo>
                    <a:pt x="28" y="0"/>
                    <a:pt x="29" y="5"/>
                    <a:pt x="29" y="12"/>
                  </a:cubicBezTo>
                  <a:lnTo>
                    <a:pt x="29" y="30"/>
                  </a:lnTo>
                  <a:close/>
                  <a:moveTo>
                    <a:pt x="10" y="26"/>
                  </a:moveTo>
                  <a:cubicBezTo>
                    <a:pt x="10" y="28"/>
                    <a:pt x="11" y="31"/>
                    <a:pt x="14" y="31"/>
                  </a:cubicBezTo>
                  <a:cubicBezTo>
                    <a:pt x="20" y="31"/>
                    <a:pt x="19" y="23"/>
                    <a:pt x="19" y="19"/>
                  </a:cubicBezTo>
                  <a:cubicBezTo>
                    <a:pt x="14" y="19"/>
                    <a:pt x="10" y="19"/>
                    <a:pt x="10" y="2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a:p>
          </p:txBody>
        </p:sp>
        <p:sp>
          <p:nvSpPr>
            <p:cNvPr id="17" name="Freeform 14"/>
            <p:cNvSpPr>
              <a:spLocks/>
            </p:cNvSpPr>
            <p:nvPr/>
          </p:nvSpPr>
          <p:spPr bwMode="gray">
            <a:xfrm>
              <a:off x="6045201" y="1362075"/>
              <a:ext cx="230188" cy="309563"/>
            </a:xfrm>
            <a:custGeom>
              <a:avLst/>
              <a:gdLst>
                <a:gd name="T0" fmla="*/ 11 w 28"/>
                <a:gd name="T1" fmla="*/ 4 h 37"/>
                <a:gd name="T2" fmla="*/ 11 w 28"/>
                <a:gd name="T3" fmla="*/ 4 h 37"/>
                <a:gd name="T4" fmla="*/ 14 w 28"/>
                <a:gd name="T5" fmla="*/ 1 h 37"/>
                <a:gd name="T6" fmla="*/ 19 w 28"/>
                <a:gd name="T7" fmla="*/ 0 h 37"/>
                <a:gd name="T8" fmla="*/ 28 w 28"/>
                <a:gd name="T9" fmla="*/ 8 h 37"/>
                <a:gd name="T10" fmla="*/ 28 w 28"/>
                <a:gd name="T11" fmla="*/ 37 h 37"/>
                <a:gd name="T12" fmla="*/ 18 w 28"/>
                <a:gd name="T13" fmla="*/ 37 h 37"/>
                <a:gd name="T14" fmla="*/ 18 w 28"/>
                <a:gd name="T15" fmla="*/ 12 h 37"/>
                <a:gd name="T16" fmla="*/ 14 w 28"/>
                <a:gd name="T17" fmla="*/ 6 h 37"/>
                <a:gd name="T18" fmla="*/ 11 w 28"/>
                <a:gd name="T19" fmla="*/ 12 h 37"/>
                <a:gd name="T20" fmla="*/ 11 w 28"/>
                <a:gd name="T21" fmla="*/ 37 h 37"/>
                <a:gd name="T22" fmla="*/ 0 w 28"/>
                <a:gd name="T23" fmla="*/ 37 h 37"/>
                <a:gd name="T24" fmla="*/ 0 w 28"/>
                <a:gd name="T25" fmla="*/ 0 h 37"/>
                <a:gd name="T26" fmla="*/ 11 w 28"/>
                <a:gd name="T27" fmla="*/ 0 h 37"/>
                <a:gd name="T28" fmla="*/ 11 w 28"/>
                <a:gd name="T29" fmla="*/ 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37">
                  <a:moveTo>
                    <a:pt x="11" y="4"/>
                  </a:moveTo>
                  <a:cubicBezTo>
                    <a:pt x="11" y="4"/>
                    <a:pt x="11" y="4"/>
                    <a:pt x="11" y="4"/>
                  </a:cubicBezTo>
                  <a:cubicBezTo>
                    <a:pt x="12" y="2"/>
                    <a:pt x="13" y="1"/>
                    <a:pt x="14" y="1"/>
                  </a:cubicBezTo>
                  <a:cubicBezTo>
                    <a:pt x="16" y="0"/>
                    <a:pt x="17" y="0"/>
                    <a:pt x="19" y="0"/>
                  </a:cubicBezTo>
                  <a:cubicBezTo>
                    <a:pt x="24" y="0"/>
                    <a:pt x="28" y="2"/>
                    <a:pt x="28" y="8"/>
                  </a:cubicBezTo>
                  <a:cubicBezTo>
                    <a:pt x="28" y="37"/>
                    <a:pt x="28" y="37"/>
                    <a:pt x="28" y="37"/>
                  </a:cubicBezTo>
                  <a:cubicBezTo>
                    <a:pt x="18" y="37"/>
                    <a:pt x="18" y="37"/>
                    <a:pt x="18" y="37"/>
                  </a:cubicBezTo>
                  <a:cubicBezTo>
                    <a:pt x="18" y="12"/>
                    <a:pt x="18" y="12"/>
                    <a:pt x="18" y="12"/>
                  </a:cubicBezTo>
                  <a:cubicBezTo>
                    <a:pt x="18" y="8"/>
                    <a:pt x="18" y="6"/>
                    <a:pt x="14" y="6"/>
                  </a:cubicBezTo>
                  <a:cubicBezTo>
                    <a:pt x="11" y="6"/>
                    <a:pt x="11" y="8"/>
                    <a:pt x="11" y="12"/>
                  </a:cubicBezTo>
                  <a:cubicBezTo>
                    <a:pt x="11" y="37"/>
                    <a:pt x="11" y="37"/>
                    <a:pt x="11" y="37"/>
                  </a:cubicBezTo>
                  <a:cubicBezTo>
                    <a:pt x="0" y="37"/>
                    <a:pt x="0" y="37"/>
                    <a:pt x="0" y="37"/>
                  </a:cubicBezTo>
                  <a:cubicBezTo>
                    <a:pt x="0" y="0"/>
                    <a:pt x="0" y="0"/>
                    <a:pt x="0" y="0"/>
                  </a:cubicBezTo>
                  <a:cubicBezTo>
                    <a:pt x="11" y="0"/>
                    <a:pt x="11" y="0"/>
                    <a:pt x="11" y="0"/>
                  </a:cubicBezTo>
                  <a:lnTo>
                    <a:pt x="11" y="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a:p>
          </p:txBody>
        </p:sp>
        <p:sp>
          <p:nvSpPr>
            <p:cNvPr id="18" name="Freeform 15"/>
            <p:cNvSpPr>
              <a:spLocks noEditPoints="1"/>
            </p:cNvSpPr>
            <p:nvPr/>
          </p:nvSpPr>
          <p:spPr bwMode="gray">
            <a:xfrm>
              <a:off x="6332538" y="1236663"/>
              <a:ext cx="239713" cy="442913"/>
            </a:xfrm>
            <a:custGeom>
              <a:avLst/>
              <a:gdLst>
                <a:gd name="T0" fmla="*/ 19 w 29"/>
                <a:gd name="T1" fmla="*/ 52 h 53"/>
                <a:gd name="T2" fmla="*/ 19 w 29"/>
                <a:gd name="T3" fmla="*/ 48 h 53"/>
                <a:gd name="T4" fmla="*/ 19 w 29"/>
                <a:gd name="T5" fmla="*/ 48 h 53"/>
                <a:gd name="T6" fmla="*/ 10 w 29"/>
                <a:gd name="T7" fmla="*/ 53 h 53"/>
                <a:gd name="T8" fmla="*/ 0 w 29"/>
                <a:gd name="T9" fmla="*/ 33 h 53"/>
                <a:gd name="T10" fmla="*/ 10 w 29"/>
                <a:gd name="T11" fmla="*/ 15 h 53"/>
                <a:gd name="T12" fmla="*/ 19 w 29"/>
                <a:gd name="T13" fmla="*/ 19 h 53"/>
                <a:gd name="T14" fmla="*/ 19 w 29"/>
                <a:gd name="T15" fmla="*/ 19 h 53"/>
                <a:gd name="T16" fmla="*/ 19 w 29"/>
                <a:gd name="T17" fmla="*/ 0 h 53"/>
                <a:gd name="T18" fmla="*/ 29 w 29"/>
                <a:gd name="T19" fmla="*/ 0 h 53"/>
                <a:gd name="T20" fmla="*/ 29 w 29"/>
                <a:gd name="T21" fmla="*/ 52 h 53"/>
                <a:gd name="T22" fmla="*/ 19 w 29"/>
                <a:gd name="T23" fmla="*/ 52 h 53"/>
                <a:gd name="T24" fmla="*/ 19 w 29"/>
                <a:gd name="T25" fmla="*/ 33 h 53"/>
                <a:gd name="T26" fmla="*/ 15 w 29"/>
                <a:gd name="T27" fmla="*/ 21 h 53"/>
                <a:gd name="T28" fmla="*/ 10 w 29"/>
                <a:gd name="T29" fmla="*/ 33 h 53"/>
                <a:gd name="T30" fmla="*/ 15 w 29"/>
                <a:gd name="T31" fmla="*/ 46 h 53"/>
                <a:gd name="T32" fmla="*/ 19 w 29"/>
                <a:gd name="T33" fmla="*/ 3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53">
                  <a:moveTo>
                    <a:pt x="19" y="52"/>
                  </a:moveTo>
                  <a:cubicBezTo>
                    <a:pt x="19" y="48"/>
                    <a:pt x="19" y="48"/>
                    <a:pt x="19" y="48"/>
                  </a:cubicBezTo>
                  <a:cubicBezTo>
                    <a:pt x="19" y="48"/>
                    <a:pt x="19" y="48"/>
                    <a:pt x="19" y="48"/>
                  </a:cubicBezTo>
                  <a:cubicBezTo>
                    <a:pt x="17" y="51"/>
                    <a:pt x="14" y="53"/>
                    <a:pt x="10" y="53"/>
                  </a:cubicBezTo>
                  <a:cubicBezTo>
                    <a:pt x="0" y="53"/>
                    <a:pt x="0" y="41"/>
                    <a:pt x="0" y="33"/>
                  </a:cubicBezTo>
                  <a:cubicBezTo>
                    <a:pt x="0" y="26"/>
                    <a:pt x="0" y="15"/>
                    <a:pt x="10" y="15"/>
                  </a:cubicBezTo>
                  <a:cubicBezTo>
                    <a:pt x="14" y="15"/>
                    <a:pt x="16" y="16"/>
                    <a:pt x="19" y="19"/>
                  </a:cubicBezTo>
                  <a:cubicBezTo>
                    <a:pt x="19" y="19"/>
                    <a:pt x="19" y="19"/>
                    <a:pt x="19" y="19"/>
                  </a:cubicBezTo>
                  <a:cubicBezTo>
                    <a:pt x="19" y="0"/>
                    <a:pt x="19" y="0"/>
                    <a:pt x="19" y="0"/>
                  </a:cubicBezTo>
                  <a:cubicBezTo>
                    <a:pt x="29" y="0"/>
                    <a:pt x="29" y="0"/>
                    <a:pt x="29" y="0"/>
                  </a:cubicBezTo>
                  <a:cubicBezTo>
                    <a:pt x="29" y="52"/>
                    <a:pt x="29" y="52"/>
                    <a:pt x="29" y="52"/>
                  </a:cubicBezTo>
                  <a:lnTo>
                    <a:pt x="19" y="52"/>
                  </a:lnTo>
                  <a:close/>
                  <a:moveTo>
                    <a:pt x="19" y="33"/>
                  </a:moveTo>
                  <a:cubicBezTo>
                    <a:pt x="19" y="26"/>
                    <a:pt x="19" y="21"/>
                    <a:pt x="15" y="21"/>
                  </a:cubicBezTo>
                  <a:cubicBezTo>
                    <a:pt x="10" y="21"/>
                    <a:pt x="10" y="26"/>
                    <a:pt x="10" y="33"/>
                  </a:cubicBezTo>
                  <a:cubicBezTo>
                    <a:pt x="10" y="43"/>
                    <a:pt x="11" y="46"/>
                    <a:pt x="15" y="46"/>
                  </a:cubicBezTo>
                  <a:cubicBezTo>
                    <a:pt x="18" y="46"/>
                    <a:pt x="19" y="43"/>
                    <a:pt x="19" y="3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a:p>
          </p:txBody>
        </p:sp>
        <p:sp>
          <p:nvSpPr>
            <p:cNvPr id="19" name="Freeform 16"/>
            <p:cNvSpPr>
              <a:spLocks noEditPoints="1"/>
            </p:cNvSpPr>
            <p:nvPr/>
          </p:nvSpPr>
          <p:spPr bwMode="gray">
            <a:xfrm>
              <a:off x="4087813" y="1236663"/>
              <a:ext cx="238125" cy="442913"/>
            </a:xfrm>
            <a:custGeom>
              <a:avLst/>
              <a:gdLst>
                <a:gd name="T0" fmla="*/ 20 w 29"/>
                <a:gd name="T1" fmla="*/ 52 h 53"/>
                <a:gd name="T2" fmla="*/ 20 w 29"/>
                <a:gd name="T3" fmla="*/ 48 h 53"/>
                <a:gd name="T4" fmla="*/ 19 w 29"/>
                <a:gd name="T5" fmla="*/ 48 h 53"/>
                <a:gd name="T6" fmla="*/ 11 w 29"/>
                <a:gd name="T7" fmla="*/ 53 h 53"/>
                <a:gd name="T8" fmla="*/ 1 w 29"/>
                <a:gd name="T9" fmla="*/ 33 h 53"/>
                <a:gd name="T10" fmla="*/ 11 w 29"/>
                <a:gd name="T11" fmla="*/ 15 h 53"/>
                <a:gd name="T12" fmla="*/ 19 w 29"/>
                <a:gd name="T13" fmla="*/ 19 h 53"/>
                <a:gd name="T14" fmla="*/ 19 w 29"/>
                <a:gd name="T15" fmla="*/ 19 h 53"/>
                <a:gd name="T16" fmla="*/ 19 w 29"/>
                <a:gd name="T17" fmla="*/ 0 h 53"/>
                <a:gd name="T18" fmla="*/ 29 w 29"/>
                <a:gd name="T19" fmla="*/ 0 h 53"/>
                <a:gd name="T20" fmla="*/ 29 w 29"/>
                <a:gd name="T21" fmla="*/ 52 h 53"/>
                <a:gd name="T22" fmla="*/ 20 w 29"/>
                <a:gd name="T23" fmla="*/ 52 h 53"/>
                <a:gd name="T24" fmla="*/ 19 w 29"/>
                <a:gd name="T25" fmla="*/ 33 h 53"/>
                <a:gd name="T26" fmla="*/ 15 w 29"/>
                <a:gd name="T27" fmla="*/ 21 h 53"/>
                <a:gd name="T28" fmla="*/ 11 w 29"/>
                <a:gd name="T29" fmla="*/ 33 h 53"/>
                <a:gd name="T30" fmla="*/ 15 w 29"/>
                <a:gd name="T31" fmla="*/ 46 h 53"/>
                <a:gd name="T32" fmla="*/ 19 w 29"/>
                <a:gd name="T33" fmla="*/ 3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53">
                  <a:moveTo>
                    <a:pt x="20" y="52"/>
                  </a:moveTo>
                  <a:cubicBezTo>
                    <a:pt x="20" y="48"/>
                    <a:pt x="20" y="48"/>
                    <a:pt x="20" y="48"/>
                  </a:cubicBezTo>
                  <a:cubicBezTo>
                    <a:pt x="19" y="48"/>
                    <a:pt x="19" y="48"/>
                    <a:pt x="19" y="48"/>
                  </a:cubicBezTo>
                  <a:cubicBezTo>
                    <a:pt x="18" y="51"/>
                    <a:pt x="15" y="53"/>
                    <a:pt x="11" y="53"/>
                  </a:cubicBezTo>
                  <a:cubicBezTo>
                    <a:pt x="0" y="53"/>
                    <a:pt x="1" y="41"/>
                    <a:pt x="1" y="33"/>
                  </a:cubicBezTo>
                  <a:cubicBezTo>
                    <a:pt x="1" y="26"/>
                    <a:pt x="0" y="15"/>
                    <a:pt x="11" y="15"/>
                  </a:cubicBezTo>
                  <a:cubicBezTo>
                    <a:pt x="14" y="15"/>
                    <a:pt x="17" y="16"/>
                    <a:pt x="19" y="19"/>
                  </a:cubicBezTo>
                  <a:cubicBezTo>
                    <a:pt x="19" y="19"/>
                    <a:pt x="19" y="19"/>
                    <a:pt x="19" y="19"/>
                  </a:cubicBezTo>
                  <a:cubicBezTo>
                    <a:pt x="19" y="0"/>
                    <a:pt x="19" y="0"/>
                    <a:pt x="19" y="0"/>
                  </a:cubicBezTo>
                  <a:cubicBezTo>
                    <a:pt x="29" y="0"/>
                    <a:pt x="29" y="0"/>
                    <a:pt x="29" y="0"/>
                  </a:cubicBezTo>
                  <a:cubicBezTo>
                    <a:pt x="29" y="52"/>
                    <a:pt x="29" y="52"/>
                    <a:pt x="29" y="52"/>
                  </a:cubicBezTo>
                  <a:lnTo>
                    <a:pt x="20" y="52"/>
                  </a:lnTo>
                  <a:close/>
                  <a:moveTo>
                    <a:pt x="19" y="33"/>
                  </a:moveTo>
                  <a:cubicBezTo>
                    <a:pt x="19" y="26"/>
                    <a:pt x="19" y="21"/>
                    <a:pt x="15" y="21"/>
                  </a:cubicBezTo>
                  <a:cubicBezTo>
                    <a:pt x="11" y="21"/>
                    <a:pt x="11" y="26"/>
                    <a:pt x="11" y="33"/>
                  </a:cubicBezTo>
                  <a:cubicBezTo>
                    <a:pt x="11" y="43"/>
                    <a:pt x="11" y="46"/>
                    <a:pt x="15" y="46"/>
                  </a:cubicBezTo>
                  <a:cubicBezTo>
                    <a:pt x="18" y="46"/>
                    <a:pt x="19" y="43"/>
                    <a:pt x="19" y="3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a:p>
          </p:txBody>
        </p:sp>
        <p:sp>
          <p:nvSpPr>
            <p:cNvPr id="20" name="Freeform 17"/>
            <p:cNvSpPr>
              <a:spLocks/>
            </p:cNvSpPr>
            <p:nvPr/>
          </p:nvSpPr>
          <p:spPr bwMode="gray">
            <a:xfrm>
              <a:off x="6761163" y="1227138"/>
              <a:ext cx="279400" cy="452438"/>
            </a:xfrm>
            <a:custGeom>
              <a:avLst/>
              <a:gdLst>
                <a:gd name="T0" fmla="*/ 16 w 34"/>
                <a:gd name="T1" fmla="*/ 54 h 54"/>
                <a:gd name="T2" fmla="*/ 1 w 34"/>
                <a:gd name="T3" fmla="*/ 37 h 54"/>
                <a:gd name="T4" fmla="*/ 11 w 34"/>
                <a:gd name="T5" fmla="*/ 37 h 54"/>
                <a:gd name="T6" fmla="*/ 18 w 34"/>
                <a:gd name="T7" fmla="*/ 46 h 54"/>
                <a:gd name="T8" fmla="*/ 23 w 34"/>
                <a:gd name="T9" fmla="*/ 40 h 54"/>
                <a:gd name="T10" fmla="*/ 1 w 34"/>
                <a:gd name="T11" fmla="*/ 14 h 54"/>
                <a:gd name="T12" fmla="*/ 18 w 34"/>
                <a:gd name="T13" fmla="*/ 0 h 54"/>
                <a:gd name="T14" fmla="*/ 34 w 34"/>
                <a:gd name="T15" fmla="*/ 15 h 54"/>
                <a:gd name="T16" fmla="*/ 23 w 34"/>
                <a:gd name="T17" fmla="*/ 15 h 54"/>
                <a:gd name="T18" fmla="*/ 18 w 34"/>
                <a:gd name="T19" fmla="*/ 8 h 54"/>
                <a:gd name="T20" fmla="*/ 12 w 34"/>
                <a:gd name="T21" fmla="*/ 13 h 54"/>
                <a:gd name="T22" fmla="*/ 34 w 34"/>
                <a:gd name="T23" fmla="*/ 39 h 54"/>
                <a:gd name="T24" fmla="*/ 16 w 34"/>
                <a:gd name="T2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54">
                  <a:moveTo>
                    <a:pt x="16" y="54"/>
                  </a:moveTo>
                  <a:cubicBezTo>
                    <a:pt x="2" y="54"/>
                    <a:pt x="0" y="46"/>
                    <a:pt x="1" y="37"/>
                  </a:cubicBezTo>
                  <a:cubicBezTo>
                    <a:pt x="11" y="37"/>
                    <a:pt x="11" y="37"/>
                    <a:pt x="11" y="37"/>
                  </a:cubicBezTo>
                  <a:cubicBezTo>
                    <a:pt x="11" y="42"/>
                    <a:pt x="12" y="46"/>
                    <a:pt x="18" y="46"/>
                  </a:cubicBezTo>
                  <a:cubicBezTo>
                    <a:pt x="21" y="46"/>
                    <a:pt x="23" y="44"/>
                    <a:pt x="23" y="40"/>
                  </a:cubicBezTo>
                  <a:cubicBezTo>
                    <a:pt x="23" y="31"/>
                    <a:pt x="1" y="30"/>
                    <a:pt x="1" y="14"/>
                  </a:cubicBezTo>
                  <a:cubicBezTo>
                    <a:pt x="1" y="6"/>
                    <a:pt x="5" y="0"/>
                    <a:pt x="18" y="0"/>
                  </a:cubicBezTo>
                  <a:cubicBezTo>
                    <a:pt x="29" y="0"/>
                    <a:pt x="34" y="4"/>
                    <a:pt x="34" y="15"/>
                  </a:cubicBezTo>
                  <a:cubicBezTo>
                    <a:pt x="23" y="15"/>
                    <a:pt x="23" y="15"/>
                    <a:pt x="23" y="15"/>
                  </a:cubicBezTo>
                  <a:cubicBezTo>
                    <a:pt x="23" y="12"/>
                    <a:pt x="22" y="8"/>
                    <a:pt x="18" y="8"/>
                  </a:cubicBezTo>
                  <a:cubicBezTo>
                    <a:pt x="14" y="8"/>
                    <a:pt x="12" y="9"/>
                    <a:pt x="12" y="13"/>
                  </a:cubicBezTo>
                  <a:cubicBezTo>
                    <a:pt x="12" y="23"/>
                    <a:pt x="34" y="22"/>
                    <a:pt x="34" y="39"/>
                  </a:cubicBezTo>
                  <a:cubicBezTo>
                    <a:pt x="34" y="52"/>
                    <a:pt x="24" y="54"/>
                    <a:pt x="16" y="5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a:p>
          </p:txBody>
        </p:sp>
        <p:sp>
          <p:nvSpPr>
            <p:cNvPr id="21" name="Freeform 18"/>
            <p:cNvSpPr>
              <a:spLocks noEditPoints="1"/>
            </p:cNvSpPr>
            <p:nvPr/>
          </p:nvSpPr>
          <p:spPr bwMode="gray">
            <a:xfrm>
              <a:off x="7081838" y="1362075"/>
              <a:ext cx="238125" cy="317500"/>
            </a:xfrm>
            <a:custGeom>
              <a:avLst/>
              <a:gdLst>
                <a:gd name="T0" fmla="*/ 0 w 29"/>
                <a:gd name="T1" fmla="*/ 18 h 38"/>
                <a:gd name="T2" fmla="*/ 15 w 29"/>
                <a:gd name="T3" fmla="*/ 0 h 38"/>
                <a:gd name="T4" fmla="*/ 29 w 29"/>
                <a:gd name="T5" fmla="*/ 18 h 38"/>
                <a:gd name="T6" fmla="*/ 15 w 29"/>
                <a:gd name="T7" fmla="*/ 38 h 38"/>
                <a:gd name="T8" fmla="*/ 0 w 29"/>
                <a:gd name="T9" fmla="*/ 18 h 38"/>
                <a:gd name="T10" fmla="*/ 19 w 29"/>
                <a:gd name="T11" fmla="*/ 18 h 38"/>
                <a:gd name="T12" fmla="*/ 15 w 29"/>
                <a:gd name="T13" fmla="*/ 6 h 38"/>
                <a:gd name="T14" fmla="*/ 10 w 29"/>
                <a:gd name="T15" fmla="*/ 18 h 38"/>
                <a:gd name="T16" fmla="*/ 15 w 29"/>
                <a:gd name="T17" fmla="*/ 31 h 38"/>
                <a:gd name="T18" fmla="*/ 19 w 29"/>
                <a:gd name="T19" fmla="*/ 1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38">
                  <a:moveTo>
                    <a:pt x="0" y="18"/>
                  </a:moveTo>
                  <a:cubicBezTo>
                    <a:pt x="0" y="8"/>
                    <a:pt x="1" y="0"/>
                    <a:pt x="15" y="0"/>
                  </a:cubicBezTo>
                  <a:cubicBezTo>
                    <a:pt x="28" y="0"/>
                    <a:pt x="29" y="8"/>
                    <a:pt x="29" y="18"/>
                  </a:cubicBezTo>
                  <a:cubicBezTo>
                    <a:pt x="29" y="30"/>
                    <a:pt x="28" y="38"/>
                    <a:pt x="15" y="38"/>
                  </a:cubicBezTo>
                  <a:cubicBezTo>
                    <a:pt x="1" y="38"/>
                    <a:pt x="0" y="30"/>
                    <a:pt x="0" y="18"/>
                  </a:cubicBezTo>
                  <a:close/>
                  <a:moveTo>
                    <a:pt x="19" y="18"/>
                  </a:moveTo>
                  <a:cubicBezTo>
                    <a:pt x="19" y="10"/>
                    <a:pt x="19" y="6"/>
                    <a:pt x="15" y="6"/>
                  </a:cubicBezTo>
                  <a:cubicBezTo>
                    <a:pt x="10" y="6"/>
                    <a:pt x="10" y="10"/>
                    <a:pt x="10" y="18"/>
                  </a:cubicBezTo>
                  <a:cubicBezTo>
                    <a:pt x="10" y="29"/>
                    <a:pt x="11" y="31"/>
                    <a:pt x="15" y="31"/>
                  </a:cubicBezTo>
                  <a:cubicBezTo>
                    <a:pt x="18" y="31"/>
                    <a:pt x="19" y="29"/>
                    <a:pt x="19" y="1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a:p>
          </p:txBody>
        </p:sp>
        <p:sp>
          <p:nvSpPr>
            <p:cNvPr id="22" name="Freeform 19"/>
            <p:cNvSpPr>
              <a:spLocks/>
            </p:cNvSpPr>
            <p:nvPr/>
          </p:nvSpPr>
          <p:spPr bwMode="gray">
            <a:xfrm>
              <a:off x="7345363" y="1227138"/>
              <a:ext cx="163513" cy="444500"/>
            </a:xfrm>
            <a:custGeom>
              <a:avLst/>
              <a:gdLst>
                <a:gd name="T0" fmla="*/ 20 w 20"/>
                <a:gd name="T1" fmla="*/ 7 h 53"/>
                <a:gd name="T2" fmla="*/ 15 w 20"/>
                <a:gd name="T3" fmla="*/ 12 h 53"/>
                <a:gd name="T4" fmla="*/ 15 w 20"/>
                <a:gd name="T5" fmla="*/ 16 h 53"/>
                <a:gd name="T6" fmla="*/ 19 w 20"/>
                <a:gd name="T7" fmla="*/ 16 h 53"/>
                <a:gd name="T8" fmla="*/ 19 w 20"/>
                <a:gd name="T9" fmla="*/ 23 h 53"/>
                <a:gd name="T10" fmla="*/ 15 w 20"/>
                <a:gd name="T11" fmla="*/ 23 h 53"/>
                <a:gd name="T12" fmla="*/ 15 w 20"/>
                <a:gd name="T13" fmla="*/ 53 h 53"/>
                <a:gd name="T14" fmla="*/ 4 w 20"/>
                <a:gd name="T15" fmla="*/ 53 h 53"/>
                <a:gd name="T16" fmla="*/ 4 w 20"/>
                <a:gd name="T17" fmla="*/ 23 h 53"/>
                <a:gd name="T18" fmla="*/ 0 w 20"/>
                <a:gd name="T19" fmla="*/ 23 h 53"/>
                <a:gd name="T20" fmla="*/ 0 w 20"/>
                <a:gd name="T21" fmla="*/ 16 h 53"/>
                <a:gd name="T22" fmla="*/ 5 w 20"/>
                <a:gd name="T23" fmla="*/ 16 h 53"/>
                <a:gd name="T24" fmla="*/ 16 w 20"/>
                <a:gd name="T25" fmla="*/ 0 h 53"/>
                <a:gd name="T26" fmla="*/ 20 w 20"/>
                <a:gd name="T27" fmla="*/ 0 h 53"/>
                <a:gd name="T28" fmla="*/ 20 w 20"/>
                <a:gd name="T29" fmla="*/ 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53">
                  <a:moveTo>
                    <a:pt x="20" y="7"/>
                  </a:moveTo>
                  <a:cubicBezTo>
                    <a:pt x="16" y="7"/>
                    <a:pt x="15" y="8"/>
                    <a:pt x="15" y="12"/>
                  </a:cubicBezTo>
                  <a:cubicBezTo>
                    <a:pt x="15" y="16"/>
                    <a:pt x="15" y="16"/>
                    <a:pt x="15" y="16"/>
                  </a:cubicBezTo>
                  <a:cubicBezTo>
                    <a:pt x="19" y="16"/>
                    <a:pt x="19" y="16"/>
                    <a:pt x="19" y="16"/>
                  </a:cubicBezTo>
                  <a:cubicBezTo>
                    <a:pt x="19" y="23"/>
                    <a:pt x="19" y="23"/>
                    <a:pt x="19" y="23"/>
                  </a:cubicBezTo>
                  <a:cubicBezTo>
                    <a:pt x="15" y="23"/>
                    <a:pt x="15" y="23"/>
                    <a:pt x="15" y="23"/>
                  </a:cubicBezTo>
                  <a:cubicBezTo>
                    <a:pt x="15" y="53"/>
                    <a:pt x="15" y="53"/>
                    <a:pt x="15" y="53"/>
                  </a:cubicBezTo>
                  <a:cubicBezTo>
                    <a:pt x="4" y="53"/>
                    <a:pt x="4" y="53"/>
                    <a:pt x="4" y="53"/>
                  </a:cubicBezTo>
                  <a:cubicBezTo>
                    <a:pt x="4" y="23"/>
                    <a:pt x="4" y="23"/>
                    <a:pt x="4" y="23"/>
                  </a:cubicBezTo>
                  <a:cubicBezTo>
                    <a:pt x="0" y="23"/>
                    <a:pt x="0" y="23"/>
                    <a:pt x="0" y="23"/>
                  </a:cubicBezTo>
                  <a:cubicBezTo>
                    <a:pt x="0" y="16"/>
                    <a:pt x="0" y="16"/>
                    <a:pt x="0" y="16"/>
                  </a:cubicBezTo>
                  <a:cubicBezTo>
                    <a:pt x="5" y="16"/>
                    <a:pt x="5" y="16"/>
                    <a:pt x="5" y="16"/>
                  </a:cubicBezTo>
                  <a:cubicBezTo>
                    <a:pt x="4" y="6"/>
                    <a:pt x="4" y="0"/>
                    <a:pt x="16" y="0"/>
                  </a:cubicBezTo>
                  <a:cubicBezTo>
                    <a:pt x="17" y="0"/>
                    <a:pt x="18" y="0"/>
                    <a:pt x="20" y="0"/>
                  </a:cubicBezTo>
                  <a:lnTo>
                    <a:pt x="20" y="7"/>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a:p>
          </p:txBody>
        </p:sp>
        <p:sp>
          <p:nvSpPr>
            <p:cNvPr id="23" name="Freeform 20"/>
            <p:cNvSpPr>
              <a:spLocks/>
            </p:cNvSpPr>
            <p:nvPr/>
          </p:nvSpPr>
          <p:spPr bwMode="gray">
            <a:xfrm>
              <a:off x="7542213" y="1277938"/>
              <a:ext cx="157163" cy="393700"/>
            </a:xfrm>
            <a:custGeom>
              <a:avLst/>
              <a:gdLst>
                <a:gd name="T0" fmla="*/ 0 w 19"/>
                <a:gd name="T1" fmla="*/ 10 h 47"/>
                <a:gd name="T2" fmla="*/ 4 w 19"/>
                <a:gd name="T3" fmla="*/ 10 h 47"/>
                <a:gd name="T4" fmla="*/ 4 w 19"/>
                <a:gd name="T5" fmla="*/ 4 h 47"/>
                <a:gd name="T6" fmla="*/ 14 w 19"/>
                <a:gd name="T7" fmla="*/ 0 h 47"/>
                <a:gd name="T8" fmla="*/ 14 w 19"/>
                <a:gd name="T9" fmla="*/ 10 h 47"/>
                <a:gd name="T10" fmla="*/ 19 w 19"/>
                <a:gd name="T11" fmla="*/ 10 h 47"/>
                <a:gd name="T12" fmla="*/ 19 w 19"/>
                <a:gd name="T13" fmla="*/ 17 h 47"/>
                <a:gd name="T14" fmla="*/ 14 w 19"/>
                <a:gd name="T15" fmla="*/ 17 h 47"/>
                <a:gd name="T16" fmla="*/ 14 w 19"/>
                <a:gd name="T17" fmla="*/ 36 h 47"/>
                <a:gd name="T18" fmla="*/ 17 w 19"/>
                <a:gd name="T19" fmla="*/ 41 h 47"/>
                <a:gd name="T20" fmla="*/ 19 w 19"/>
                <a:gd name="T21" fmla="*/ 41 h 47"/>
                <a:gd name="T22" fmla="*/ 19 w 19"/>
                <a:gd name="T23" fmla="*/ 47 h 47"/>
                <a:gd name="T24" fmla="*/ 14 w 19"/>
                <a:gd name="T25" fmla="*/ 47 h 47"/>
                <a:gd name="T26" fmla="*/ 4 w 19"/>
                <a:gd name="T27" fmla="*/ 39 h 47"/>
                <a:gd name="T28" fmla="*/ 4 w 19"/>
                <a:gd name="T29" fmla="*/ 17 h 47"/>
                <a:gd name="T30" fmla="*/ 0 w 19"/>
                <a:gd name="T31" fmla="*/ 17 h 47"/>
                <a:gd name="T32" fmla="*/ 0 w 19"/>
                <a:gd name="T33" fmla="*/ 1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47">
                  <a:moveTo>
                    <a:pt x="0" y="10"/>
                  </a:moveTo>
                  <a:cubicBezTo>
                    <a:pt x="4" y="10"/>
                    <a:pt x="4" y="10"/>
                    <a:pt x="4" y="10"/>
                  </a:cubicBezTo>
                  <a:cubicBezTo>
                    <a:pt x="4" y="4"/>
                    <a:pt x="4" y="4"/>
                    <a:pt x="4" y="4"/>
                  </a:cubicBezTo>
                  <a:cubicBezTo>
                    <a:pt x="14" y="0"/>
                    <a:pt x="14" y="0"/>
                    <a:pt x="14" y="0"/>
                  </a:cubicBezTo>
                  <a:cubicBezTo>
                    <a:pt x="14" y="10"/>
                    <a:pt x="14" y="10"/>
                    <a:pt x="14" y="10"/>
                  </a:cubicBezTo>
                  <a:cubicBezTo>
                    <a:pt x="19" y="10"/>
                    <a:pt x="19" y="10"/>
                    <a:pt x="19" y="10"/>
                  </a:cubicBezTo>
                  <a:cubicBezTo>
                    <a:pt x="19" y="17"/>
                    <a:pt x="19" y="17"/>
                    <a:pt x="19" y="17"/>
                  </a:cubicBezTo>
                  <a:cubicBezTo>
                    <a:pt x="14" y="17"/>
                    <a:pt x="14" y="17"/>
                    <a:pt x="14" y="17"/>
                  </a:cubicBezTo>
                  <a:cubicBezTo>
                    <a:pt x="14" y="36"/>
                    <a:pt x="14" y="36"/>
                    <a:pt x="14" y="36"/>
                  </a:cubicBezTo>
                  <a:cubicBezTo>
                    <a:pt x="14" y="39"/>
                    <a:pt x="14" y="41"/>
                    <a:pt x="17" y="41"/>
                  </a:cubicBezTo>
                  <a:cubicBezTo>
                    <a:pt x="18" y="41"/>
                    <a:pt x="18" y="41"/>
                    <a:pt x="19" y="41"/>
                  </a:cubicBezTo>
                  <a:cubicBezTo>
                    <a:pt x="19" y="47"/>
                    <a:pt x="19" y="47"/>
                    <a:pt x="19" y="47"/>
                  </a:cubicBezTo>
                  <a:cubicBezTo>
                    <a:pt x="18" y="47"/>
                    <a:pt x="16" y="47"/>
                    <a:pt x="14" y="47"/>
                  </a:cubicBezTo>
                  <a:cubicBezTo>
                    <a:pt x="5" y="47"/>
                    <a:pt x="4" y="41"/>
                    <a:pt x="4" y="39"/>
                  </a:cubicBezTo>
                  <a:cubicBezTo>
                    <a:pt x="4" y="17"/>
                    <a:pt x="4" y="17"/>
                    <a:pt x="4" y="17"/>
                  </a:cubicBezTo>
                  <a:cubicBezTo>
                    <a:pt x="0" y="17"/>
                    <a:pt x="0" y="17"/>
                    <a:pt x="0" y="17"/>
                  </a:cubicBezTo>
                  <a:lnTo>
                    <a:pt x="0" y="1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a:p>
          </p:txBody>
        </p:sp>
        <p:sp>
          <p:nvSpPr>
            <p:cNvPr id="24" name="Freeform 21"/>
            <p:cNvSpPr>
              <a:spLocks/>
            </p:cNvSpPr>
            <p:nvPr/>
          </p:nvSpPr>
          <p:spPr bwMode="gray">
            <a:xfrm>
              <a:off x="7731126" y="1362075"/>
              <a:ext cx="452438" cy="309563"/>
            </a:xfrm>
            <a:custGeom>
              <a:avLst/>
              <a:gdLst>
                <a:gd name="T0" fmla="*/ 0 w 285"/>
                <a:gd name="T1" fmla="*/ 0 h 195"/>
                <a:gd name="T2" fmla="*/ 52 w 285"/>
                <a:gd name="T3" fmla="*/ 0 h 195"/>
                <a:gd name="T4" fmla="*/ 78 w 285"/>
                <a:gd name="T5" fmla="*/ 148 h 195"/>
                <a:gd name="T6" fmla="*/ 78 w 285"/>
                <a:gd name="T7" fmla="*/ 148 h 195"/>
                <a:gd name="T8" fmla="*/ 114 w 285"/>
                <a:gd name="T9" fmla="*/ 0 h 195"/>
                <a:gd name="T10" fmla="*/ 171 w 285"/>
                <a:gd name="T11" fmla="*/ 0 h 195"/>
                <a:gd name="T12" fmla="*/ 202 w 285"/>
                <a:gd name="T13" fmla="*/ 148 h 195"/>
                <a:gd name="T14" fmla="*/ 202 w 285"/>
                <a:gd name="T15" fmla="*/ 148 h 195"/>
                <a:gd name="T16" fmla="*/ 233 w 285"/>
                <a:gd name="T17" fmla="*/ 0 h 195"/>
                <a:gd name="T18" fmla="*/ 285 w 285"/>
                <a:gd name="T19" fmla="*/ 0 h 195"/>
                <a:gd name="T20" fmla="*/ 233 w 285"/>
                <a:gd name="T21" fmla="*/ 195 h 195"/>
                <a:gd name="T22" fmla="*/ 176 w 285"/>
                <a:gd name="T23" fmla="*/ 195 h 195"/>
                <a:gd name="T24" fmla="*/ 140 w 285"/>
                <a:gd name="T25" fmla="*/ 63 h 195"/>
                <a:gd name="T26" fmla="*/ 140 w 285"/>
                <a:gd name="T27" fmla="*/ 63 h 195"/>
                <a:gd name="T28" fmla="*/ 104 w 285"/>
                <a:gd name="T29" fmla="*/ 195 h 195"/>
                <a:gd name="T30" fmla="*/ 47 w 285"/>
                <a:gd name="T31" fmla="*/ 195 h 195"/>
                <a:gd name="T32" fmla="*/ 0 w 285"/>
                <a:gd name="T33"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5" h="195">
                  <a:moveTo>
                    <a:pt x="0" y="0"/>
                  </a:moveTo>
                  <a:lnTo>
                    <a:pt x="52" y="0"/>
                  </a:lnTo>
                  <a:lnTo>
                    <a:pt x="78" y="148"/>
                  </a:lnTo>
                  <a:lnTo>
                    <a:pt x="78" y="148"/>
                  </a:lnTo>
                  <a:lnTo>
                    <a:pt x="114" y="0"/>
                  </a:lnTo>
                  <a:lnTo>
                    <a:pt x="171" y="0"/>
                  </a:lnTo>
                  <a:lnTo>
                    <a:pt x="202" y="148"/>
                  </a:lnTo>
                  <a:lnTo>
                    <a:pt x="202" y="148"/>
                  </a:lnTo>
                  <a:lnTo>
                    <a:pt x="233" y="0"/>
                  </a:lnTo>
                  <a:lnTo>
                    <a:pt x="285" y="0"/>
                  </a:lnTo>
                  <a:lnTo>
                    <a:pt x="233" y="195"/>
                  </a:lnTo>
                  <a:lnTo>
                    <a:pt x="176" y="195"/>
                  </a:lnTo>
                  <a:lnTo>
                    <a:pt x="140" y="63"/>
                  </a:lnTo>
                  <a:lnTo>
                    <a:pt x="140" y="63"/>
                  </a:lnTo>
                  <a:lnTo>
                    <a:pt x="104" y="195"/>
                  </a:lnTo>
                  <a:lnTo>
                    <a:pt x="47" y="195"/>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a:p>
          </p:txBody>
        </p:sp>
        <p:sp>
          <p:nvSpPr>
            <p:cNvPr id="25" name="Freeform 22"/>
            <p:cNvSpPr>
              <a:spLocks noEditPoints="1"/>
            </p:cNvSpPr>
            <p:nvPr/>
          </p:nvSpPr>
          <p:spPr bwMode="gray">
            <a:xfrm>
              <a:off x="8201026" y="1362075"/>
              <a:ext cx="238125" cy="317500"/>
            </a:xfrm>
            <a:custGeom>
              <a:avLst/>
              <a:gdLst>
                <a:gd name="T0" fmla="*/ 29 w 29"/>
                <a:gd name="T1" fmla="*/ 30 h 38"/>
                <a:gd name="T2" fmla="*/ 29 w 29"/>
                <a:gd name="T3" fmla="*/ 37 h 38"/>
                <a:gd name="T4" fmla="*/ 20 w 29"/>
                <a:gd name="T5" fmla="*/ 37 h 38"/>
                <a:gd name="T6" fmla="*/ 19 w 29"/>
                <a:gd name="T7" fmla="*/ 32 h 38"/>
                <a:gd name="T8" fmla="*/ 19 w 29"/>
                <a:gd name="T9" fmla="*/ 32 h 38"/>
                <a:gd name="T10" fmla="*/ 10 w 29"/>
                <a:gd name="T11" fmla="*/ 38 h 38"/>
                <a:gd name="T12" fmla="*/ 0 w 29"/>
                <a:gd name="T13" fmla="*/ 26 h 38"/>
                <a:gd name="T14" fmla="*/ 19 w 29"/>
                <a:gd name="T15" fmla="*/ 13 h 38"/>
                <a:gd name="T16" fmla="*/ 19 w 29"/>
                <a:gd name="T17" fmla="*/ 11 h 38"/>
                <a:gd name="T18" fmla="*/ 15 w 29"/>
                <a:gd name="T19" fmla="*/ 5 h 38"/>
                <a:gd name="T20" fmla="*/ 11 w 29"/>
                <a:gd name="T21" fmla="*/ 11 h 38"/>
                <a:gd name="T22" fmla="*/ 1 w 29"/>
                <a:gd name="T23" fmla="*/ 11 h 38"/>
                <a:gd name="T24" fmla="*/ 5 w 29"/>
                <a:gd name="T25" fmla="*/ 2 h 38"/>
                <a:gd name="T26" fmla="*/ 14 w 29"/>
                <a:gd name="T27" fmla="*/ 0 h 38"/>
                <a:gd name="T28" fmla="*/ 29 w 29"/>
                <a:gd name="T29" fmla="*/ 12 h 38"/>
                <a:gd name="T30" fmla="*/ 29 w 29"/>
                <a:gd name="T31" fmla="*/ 30 h 38"/>
                <a:gd name="T32" fmla="*/ 10 w 29"/>
                <a:gd name="T33" fmla="*/ 26 h 38"/>
                <a:gd name="T34" fmla="*/ 14 w 29"/>
                <a:gd name="T35" fmla="*/ 31 h 38"/>
                <a:gd name="T36" fmla="*/ 19 w 29"/>
                <a:gd name="T37" fmla="*/ 19 h 38"/>
                <a:gd name="T38" fmla="*/ 10 w 29"/>
                <a:gd name="T39"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 h="38">
                  <a:moveTo>
                    <a:pt x="29" y="30"/>
                  </a:moveTo>
                  <a:cubicBezTo>
                    <a:pt x="29" y="32"/>
                    <a:pt x="29" y="35"/>
                    <a:pt x="29" y="37"/>
                  </a:cubicBezTo>
                  <a:cubicBezTo>
                    <a:pt x="20" y="37"/>
                    <a:pt x="20" y="37"/>
                    <a:pt x="20" y="37"/>
                  </a:cubicBezTo>
                  <a:cubicBezTo>
                    <a:pt x="19" y="32"/>
                    <a:pt x="19" y="32"/>
                    <a:pt x="19" y="32"/>
                  </a:cubicBezTo>
                  <a:cubicBezTo>
                    <a:pt x="19" y="32"/>
                    <a:pt x="19" y="32"/>
                    <a:pt x="19" y="32"/>
                  </a:cubicBezTo>
                  <a:cubicBezTo>
                    <a:pt x="17" y="36"/>
                    <a:pt x="14" y="38"/>
                    <a:pt x="10" y="38"/>
                  </a:cubicBezTo>
                  <a:cubicBezTo>
                    <a:pt x="3" y="38"/>
                    <a:pt x="0" y="32"/>
                    <a:pt x="0" y="26"/>
                  </a:cubicBezTo>
                  <a:cubicBezTo>
                    <a:pt x="0" y="14"/>
                    <a:pt x="9" y="13"/>
                    <a:pt x="19" y="13"/>
                  </a:cubicBezTo>
                  <a:cubicBezTo>
                    <a:pt x="19" y="11"/>
                    <a:pt x="19" y="11"/>
                    <a:pt x="19" y="11"/>
                  </a:cubicBezTo>
                  <a:cubicBezTo>
                    <a:pt x="19" y="8"/>
                    <a:pt x="18" y="5"/>
                    <a:pt x="15" y="5"/>
                  </a:cubicBezTo>
                  <a:cubicBezTo>
                    <a:pt x="11" y="5"/>
                    <a:pt x="11" y="8"/>
                    <a:pt x="11" y="11"/>
                  </a:cubicBezTo>
                  <a:cubicBezTo>
                    <a:pt x="1" y="11"/>
                    <a:pt x="1" y="11"/>
                    <a:pt x="1" y="11"/>
                  </a:cubicBezTo>
                  <a:cubicBezTo>
                    <a:pt x="1" y="6"/>
                    <a:pt x="2" y="4"/>
                    <a:pt x="5" y="2"/>
                  </a:cubicBezTo>
                  <a:cubicBezTo>
                    <a:pt x="7" y="0"/>
                    <a:pt x="10" y="0"/>
                    <a:pt x="14" y="0"/>
                  </a:cubicBezTo>
                  <a:cubicBezTo>
                    <a:pt x="27" y="0"/>
                    <a:pt x="29" y="5"/>
                    <a:pt x="29" y="12"/>
                  </a:cubicBezTo>
                  <a:lnTo>
                    <a:pt x="29" y="30"/>
                  </a:lnTo>
                  <a:close/>
                  <a:moveTo>
                    <a:pt x="10" y="26"/>
                  </a:moveTo>
                  <a:cubicBezTo>
                    <a:pt x="10" y="28"/>
                    <a:pt x="10" y="31"/>
                    <a:pt x="14" y="31"/>
                  </a:cubicBezTo>
                  <a:cubicBezTo>
                    <a:pt x="20" y="31"/>
                    <a:pt x="19" y="23"/>
                    <a:pt x="19" y="19"/>
                  </a:cubicBezTo>
                  <a:cubicBezTo>
                    <a:pt x="14" y="19"/>
                    <a:pt x="10" y="19"/>
                    <a:pt x="10" y="2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a:p>
          </p:txBody>
        </p:sp>
        <p:sp>
          <p:nvSpPr>
            <p:cNvPr id="26" name="Freeform 23"/>
            <p:cNvSpPr>
              <a:spLocks/>
            </p:cNvSpPr>
            <p:nvPr/>
          </p:nvSpPr>
          <p:spPr bwMode="gray">
            <a:xfrm>
              <a:off x="8496301" y="1362075"/>
              <a:ext cx="157163" cy="309563"/>
            </a:xfrm>
            <a:custGeom>
              <a:avLst/>
              <a:gdLst>
                <a:gd name="T0" fmla="*/ 10 w 19"/>
                <a:gd name="T1" fmla="*/ 0 h 37"/>
                <a:gd name="T2" fmla="*/ 10 w 19"/>
                <a:gd name="T3" fmla="*/ 5 h 37"/>
                <a:gd name="T4" fmla="*/ 10 w 19"/>
                <a:gd name="T5" fmla="*/ 5 h 37"/>
                <a:gd name="T6" fmla="*/ 19 w 19"/>
                <a:gd name="T7" fmla="*/ 0 h 37"/>
                <a:gd name="T8" fmla="*/ 19 w 19"/>
                <a:gd name="T9" fmla="*/ 9 h 37"/>
                <a:gd name="T10" fmla="*/ 10 w 19"/>
                <a:gd name="T11" fmla="*/ 17 h 37"/>
                <a:gd name="T12" fmla="*/ 10 w 19"/>
                <a:gd name="T13" fmla="*/ 37 h 37"/>
                <a:gd name="T14" fmla="*/ 0 w 19"/>
                <a:gd name="T15" fmla="*/ 37 h 37"/>
                <a:gd name="T16" fmla="*/ 0 w 19"/>
                <a:gd name="T17" fmla="*/ 0 h 37"/>
                <a:gd name="T18" fmla="*/ 10 w 19"/>
                <a:gd name="T1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37">
                  <a:moveTo>
                    <a:pt x="10" y="0"/>
                  </a:moveTo>
                  <a:cubicBezTo>
                    <a:pt x="10" y="5"/>
                    <a:pt x="10" y="5"/>
                    <a:pt x="10" y="5"/>
                  </a:cubicBezTo>
                  <a:cubicBezTo>
                    <a:pt x="10" y="5"/>
                    <a:pt x="10" y="5"/>
                    <a:pt x="10" y="5"/>
                  </a:cubicBezTo>
                  <a:cubicBezTo>
                    <a:pt x="12" y="1"/>
                    <a:pt x="15" y="0"/>
                    <a:pt x="19" y="0"/>
                  </a:cubicBezTo>
                  <a:cubicBezTo>
                    <a:pt x="19" y="9"/>
                    <a:pt x="19" y="9"/>
                    <a:pt x="19" y="9"/>
                  </a:cubicBezTo>
                  <a:cubicBezTo>
                    <a:pt x="10" y="8"/>
                    <a:pt x="10" y="13"/>
                    <a:pt x="10" y="17"/>
                  </a:cubicBezTo>
                  <a:cubicBezTo>
                    <a:pt x="10" y="37"/>
                    <a:pt x="10" y="37"/>
                    <a:pt x="10" y="37"/>
                  </a:cubicBezTo>
                  <a:cubicBezTo>
                    <a:pt x="0" y="37"/>
                    <a:pt x="0" y="37"/>
                    <a:pt x="0" y="37"/>
                  </a:cubicBezTo>
                  <a:cubicBezTo>
                    <a:pt x="0" y="0"/>
                    <a:pt x="0" y="0"/>
                    <a:pt x="0" y="0"/>
                  </a:cubicBezTo>
                  <a:lnTo>
                    <a:pt x="1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a:p>
          </p:txBody>
        </p:sp>
        <p:sp>
          <p:nvSpPr>
            <p:cNvPr id="27" name="Freeform 24"/>
            <p:cNvSpPr>
              <a:spLocks noEditPoints="1"/>
            </p:cNvSpPr>
            <p:nvPr/>
          </p:nvSpPr>
          <p:spPr bwMode="gray">
            <a:xfrm>
              <a:off x="8685213" y="1362075"/>
              <a:ext cx="247650" cy="317500"/>
            </a:xfrm>
            <a:custGeom>
              <a:avLst/>
              <a:gdLst>
                <a:gd name="T0" fmla="*/ 10 w 30"/>
                <a:gd name="T1" fmla="*/ 20 h 38"/>
                <a:gd name="T2" fmla="*/ 15 w 30"/>
                <a:gd name="T3" fmla="*/ 31 h 38"/>
                <a:gd name="T4" fmla="*/ 19 w 30"/>
                <a:gd name="T5" fmla="*/ 25 h 38"/>
                <a:gd name="T6" fmla="*/ 30 w 30"/>
                <a:gd name="T7" fmla="*/ 25 h 38"/>
                <a:gd name="T8" fmla="*/ 26 w 30"/>
                <a:gd name="T9" fmla="*/ 34 h 38"/>
                <a:gd name="T10" fmla="*/ 15 w 30"/>
                <a:gd name="T11" fmla="*/ 38 h 38"/>
                <a:gd name="T12" fmla="*/ 0 w 30"/>
                <a:gd name="T13" fmla="*/ 18 h 38"/>
                <a:gd name="T14" fmla="*/ 15 w 30"/>
                <a:gd name="T15" fmla="*/ 0 h 38"/>
                <a:gd name="T16" fmla="*/ 30 w 30"/>
                <a:gd name="T17" fmla="*/ 20 h 38"/>
                <a:gd name="T18" fmla="*/ 10 w 30"/>
                <a:gd name="T19" fmla="*/ 20 h 38"/>
                <a:gd name="T20" fmla="*/ 20 w 30"/>
                <a:gd name="T21" fmla="*/ 15 h 38"/>
                <a:gd name="T22" fmla="*/ 15 w 30"/>
                <a:gd name="T23" fmla="*/ 6 h 38"/>
                <a:gd name="T24" fmla="*/ 10 w 30"/>
                <a:gd name="T25" fmla="*/ 15 h 38"/>
                <a:gd name="T26" fmla="*/ 20 w 30"/>
                <a:gd name="T27" fmla="*/ 1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38">
                  <a:moveTo>
                    <a:pt x="10" y="20"/>
                  </a:moveTo>
                  <a:cubicBezTo>
                    <a:pt x="10" y="25"/>
                    <a:pt x="11" y="31"/>
                    <a:pt x="15" y="31"/>
                  </a:cubicBezTo>
                  <a:cubicBezTo>
                    <a:pt x="19" y="31"/>
                    <a:pt x="19" y="28"/>
                    <a:pt x="19" y="25"/>
                  </a:cubicBezTo>
                  <a:cubicBezTo>
                    <a:pt x="30" y="25"/>
                    <a:pt x="30" y="25"/>
                    <a:pt x="30" y="25"/>
                  </a:cubicBezTo>
                  <a:cubicBezTo>
                    <a:pt x="30" y="29"/>
                    <a:pt x="28" y="32"/>
                    <a:pt x="26" y="34"/>
                  </a:cubicBezTo>
                  <a:cubicBezTo>
                    <a:pt x="24" y="36"/>
                    <a:pt x="20" y="38"/>
                    <a:pt x="15" y="38"/>
                  </a:cubicBezTo>
                  <a:cubicBezTo>
                    <a:pt x="2" y="38"/>
                    <a:pt x="0" y="30"/>
                    <a:pt x="0" y="18"/>
                  </a:cubicBezTo>
                  <a:cubicBezTo>
                    <a:pt x="0" y="8"/>
                    <a:pt x="2" y="0"/>
                    <a:pt x="15" y="0"/>
                  </a:cubicBezTo>
                  <a:cubicBezTo>
                    <a:pt x="29" y="0"/>
                    <a:pt x="30" y="8"/>
                    <a:pt x="30" y="20"/>
                  </a:cubicBezTo>
                  <a:lnTo>
                    <a:pt x="10" y="20"/>
                  </a:lnTo>
                  <a:close/>
                  <a:moveTo>
                    <a:pt x="20" y="15"/>
                  </a:moveTo>
                  <a:cubicBezTo>
                    <a:pt x="20" y="11"/>
                    <a:pt x="20" y="6"/>
                    <a:pt x="15" y="6"/>
                  </a:cubicBezTo>
                  <a:cubicBezTo>
                    <a:pt x="10" y="6"/>
                    <a:pt x="10" y="11"/>
                    <a:pt x="10" y="15"/>
                  </a:cubicBezTo>
                  <a:lnTo>
                    <a:pt x="20" y="15"/>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a:p>
          </p:txBody>
        </p:sp>
        <p:sp>
          <p:nvSpPr>
            <p:cNvPr id="28" name="Freeform 25"/>
            <p:cNvSpPr>
              <a:spLocks noEditPoints="1"/>
            </p:cNvSpPr>
            <p:nvPr/>
          </p:nvSpPr>
          <p:spPr bwMode="gray">
            <a:xfrm>
              <a:off x="7920038" y="1957388"/>
              <a:ext cx="206375" cy="258763"/>
            </a:xfrm>
            <a:custGeom>
              <a:avLst/>
              <a:gdLst>
                <a:gd name="T0" fmla="*/ 9 w 25"/>
                <a:gd name="T1" fmla="*/ 17 h 31"/>
                <a:gd name="T2" fmla="*/ 13 w 25"/>
                <a:gd name="T3" fmla="*/ 26 h 31"/>
                <a:gd name="T4" fmla="*/ 16 w 25"/>
                <a:gd name="T5" fmla="*/ 20 h 31"/>
                <a:gd name="T6" fmla="*/ 25 w 25"/>
                <a:gd name="T7" fmla="*/ 20 h 31"/>
                <a:gd name="T8" fmla="*/ 22 w 25"/>
                <a:gd name="T9" fmla="*/ 28 h 31"/>
                <a:gd name="T10" fmla="*/ 13 w 25"/>
                <a:gd name="T11" fmla="*/ 31 h 31"/>
                <a:gd name="T12" fmla="*/ 0 w 25"/>
                <a:gd name="T13" fmla="*/ 15 h 31"/>
                <a:gd name="T14" fmla="*/ 13 w 25"/>
                <a:gd name="T15" fmla="*/ 0 h 31"/>
                <a:gd name="T16" fmla="*/ 25 w 25"/>
                <a:gd name="T17" fmla="*/ 17 h 31"/>
                <a:gd name="T18" fmla="*/ 9 w 25"/>
                <a:gd name="T19" fmla="*/ 17 h 31"/>
                <a:gd name="T20" fmla="*/ 17 w 25"/>
                <a:gd name="T21" fmla="*/ 12 h 31"/>
                <a:gd name="T22" fmla="*/ 13 w 25"/>
                <a:gd name="T23" fmla="*/ 5 h 31"/>
                <a:gd name="T24" fmla="*/ 9 w 25"/>
                <a:gd name="T25" fmla="*/ 12 h 31"/>
                <a:gd name="T26" fmla="*/ 17 w 25"/>
                <a:gd name="T27"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31">
                  <a:moveTo>
                    <a:pt x="9" y="17"/>
                  </a:moveTo>
                  <a:cubicBezTo>
                    <a:pt x="9" y="20"/>
                    <a:pt x="9" y="26"/>
                    <a:pt x="13" y="26"/>
                  </a:cubicBezTo>
                  <a:cubicBezTo>
                    <a:pt x="16" y="26"/>
                    <a:pt x="16" y="23"/>
                    <a:pt x="16" y="20"/>
                  </a:cubicBezTo>
                  <a:cubicBezTo>
                    <a:pt x="25" y="20"/>
                    <a:pt x="25" y="20"/>
                    <a:pt x="25" y="20"/>
                  </a:cubicBezTo>
                  <a:cubicBezTo>
                    <a:pt x="25" y="24"/>
                    <a:pt x="24" y="26"/>
                    <a:pt x="22" y="28"/>
                  </a:cubicBezTo>
                  <a:cubicBezTo>
                    <a:pt x="20" y="30"/>
                    <a:pt x="17" y="31"/>
                    <a:pt x="13" y="31"/>
                  </a:cubicBezTo>
                  <a:cubicBezTo>
                    <a:pt x="2" y="31"/>
                    <a:pt x="0" y="24"/>
                    <a:pt x="0" y="15"/>
                  </a:cubicBezTo>
                  <a:cubicBezTo>
                    <a:pt x="0" y="7"/>
                    <a:pt x="2" y="0"/>
                    <a:pt x="13" y="0"/>
                  </a:cubicBezTo>
                  <a:cubicBezTo>
                    <a:pt x="24" y="0"/>
                    <a:pt x="25" y="7"/>
                    <a:pt x="25" y="17"/>
                  </a:cubicBezTo>
                  <a:lnTo>
                    <a:pt x="9" y="17"/>
                  </a:lnTo>
                  <a:close/>
                  <a:moveTo>
                    <a:pt x="17" y="12"/>
                  </a:moveTo>
                  <a:cubicBezTo>
                    <a:pt x="17" y="9"/>
                    <a:pt x="17" y="5"/>
                    <a:pt x="13" y="5"/>
                  </a:cubicBezTo>
                  <a:cubicBezTo>
                    <a:pt x="9" y="5"/>
                    <a:pt x="9" y="10"/>
                    <a:pt x="9" y="12"/>
                  </a:cubicBezTo>
                  <a:lnTo>
                    <a:pt x="17"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a:p>
          </p:txBody>
        </p:sp>
        <p:sp>
          <p:nvSpPr>
            <p:cNvPr id="29" name="Freeform 26"/>
            <p:cNvSpPr>
              <a:spLocks noEditPoints="1"/>
            </p:cNvSpPr>
            <p:nvPr/>
          </p:nvSpPr>
          <p:spPr bwMode="gray">
            <a:xfrm>
              <a:off x="8553451" y="1957388"/>
              <a:ext cx="206375" cy="258763"/>
            </a:xfrm>
            <a:custGeom>
              <a:avLst/>
              <a:gdLst>
                <a:gd name="T0" fmla="*/ 9 w 25"/>
                <a:gd name="T1" fmla="*/ 17 h 31"/>
                <a:gd name="T2" fmla="*/ 12 w 25"/>
                <a:gd name="T3" fmla="*/ 26 h 31"/>
                <a:gd name="T4" fmla="*/ 16 w 25"/>
                <a:gd name="T5" fmla="*/ 20 h 31"/>
                <a:gd name="T6" fmla="*/ 24 w 25"/>
                <a:gd name="T7" fmla="*/ 20 h 31"/>
                <a:gd name="T8" fmla="*/ 21 w 25"/>
                <a:gd name="T9" fmla="*/ 28 h 31"/>
                <a:gd name="T10" fmla="*/ 12 w 25"/>
                <a:gd name="T11" fmla="*/ 31 h 31"/>
                <a:gd name="T12" fmla="*/ 0 w 25"/>
                <a:gd name="T13" fmla="*/ 15 h 31"/>
                <a:gd name="T14" fmla="*/ 12 w 25"/>
                <a:gd name="T15" fmla="*/ 0 h 31"/>
                <a:gd name="T16" fmla="*/ 25 w 25"/>
                <a:gd name="T17" fmla="*/ 17 h 31"/>
                <a:gd name="T18" fmla="*/ 9 w 25"/>
                <a:gd name="T19" fmla="*/ 17 h 31"/>
                <a:gd name="T20" fmla="*/ 16 w 25"/>
                <a:gd name="T21" fmla="*/ 12 h 31"/>
                <a:gd name="T22" fmla="*/ 12 w 25"/>
                <a:gd name="T23" fmla="*/ 5 h 31"/>
                <a:gd name="T24" fmla="*/ 9 w 25"/>
                <a:gd name="T25" fmla="*/ 12 h 31"/>
                <a:gd name="T26" fmla="*/ 16 w 25"/>
                <a:gd name="T27"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31">
                  <a:moveTo>
                    <a:pt x="9" y="17"/>
                  </a:moveTo>
                  <a:cubicBezTo>
                    <a:pt x="9" y="20"/>
                    <a:pt x="9" y="26"/>
                    <a:pt x="12" y="26"/>
                  </a:cubicBezTo>
                  <a:cubicBezTo>
                    <a:pt x="15" y="26"/>
                    <a:pt x="16" y="23"/>
                    <a:pt x="16" y="20"/>
                  </a:cubicBezTo>
                  <a:cubicBezTo>
                    <a:pt x="24" y="20"/>
                    <a:pt x="24" y="20"/>
                    <a:pt x="24" y="20"/>
                  </a:cubicBezTo>
                  <a:cubicBezTo>
                    <a:pt x="24" y="24"/>
                    <a:pt x="23" y="26"/>
                    <a:pt x="21" y="28"/>
                  </a:cubicBezTo>
                  <a:cubicBezTo>
                    <a:pt x="19" y="30"/>
                    <a:pt x="16" y="31"/>
                    <a:pt x="12" y="31"/>
                  </a:cubicBezTo>
                  <a:cubicBezTo>
                    <a:pt x="2" y="31"/>
                    <a:pt x="0" y="24"/>
                    <a:pt x="0" y="15"/>
                  </a:cubicBezTo>
                  <a:cubicBezTo>
                    <a:pt x="0" y="7"/>
                    <a:pt x="1" y="0"/>
                    <a:pt x="12" y="0"/>
                  </a:cubicBezTo>
                  <a:cubicBezTo>
                    <a:pt x="24" y="0"/>
                    <a:pt x="25" y="7"/>
                    <a:pt x="25" y="17"/>
                  </a:cubicBezTo>
                  <a:lnTo>
                    <a:pt x="9" y="17"/>
                  </a:lnTo>
                  <a:close/>
                  <a:moveTo>
                    <a:pt x="16" y="12"/>
                  </a:moveTo>
                  <a:cubicBezTo>
                    <a:pt x="16" y="9"/>
                    <a:pt x="16" y="5"/>
                    <a:pt x="12" y="5"/>
                  </a:cubicBezTo>
                  <a:cubicBezTo>
                    <a:pt x="9" y="5"/>
                    <a:pt x="9" y="10"/>
                    <a:pt x="9" y="12"/>
                  </a:cubicBezTo>
                  <a:lnTo>
                    <a:pt x="16"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a:p>
          </p:txBody>
        </p:sp>
        <p:sp>
          <p:nvSpPr>
            <p:cNvPr id="30" name="Freeform 27"/>
            <p:cNvSpPr>
              <a:spLocks/>
            </p:cNvSpPr>
            <p:nvPr/>
          </p:nvSpPr>
          <p:spPr bwMode="gray">
            <a:xfrm>
              <a:off x="3263901" y="1855788"/>
              <a:ext cx="198438" cy="352425"/>
            </a:xfrm>
            <a:custGeom>
              <a:avLst/>
              <a:gdLst>
                <a:gd name="T0" fmla="*/ 0 w 125"/>
                <a:gd name="T1" fmla="*/ 222 h 222"/>
                <a:gd name="T2" fmla="*/ 0 w 125"/>
                <a:gd name="T3" fmla="*/ 0 h 222"/>
                <a:gd name="T4" fmla="*/ 125 w 125"/>
                <a:gd name="T5" fmla="*/ 0 h 222"/>
                <a:gd name="T6" fmla="*/ 125 w 125"/>
                <a:gd name="T7" fmla="*/ 32 h 222"/>
                <a:gd name="T8" fmla="*/ 47 w 125"/>
                <a:gd name="T9" fmla="*/ 32 h 222"/>
                <a:gd name="T10" fmla="*/ 47 w 125"/>
                <a:gd name="T11" fmla="*/ 90 h 222"/>
                <a:gd name="T12" fmla="*/ 114 w 125"/>
                <a:gd name="T13" fmla="*/ 90 h 222"/>
                <a:gd name="T14" fmla="*/ 114 w 125"/>
                <a:gd name="T15" fmla="*/ 122 h 222"/>
                <a:gd name="T16" fmla="*/ 47 w 125"/>
                <a:gd name="T17" fmla="*/ 122 h 222"/>
                <a:gd name="T18" fmla="*/ 47 w 125"/>
                <a:gd name="T19" fmla="*/ 190 h 222"/>
                <a:gd name="T20" fmla="*/ 125 w 125"/>
                <a:gd name="T21" fmla="*/ 190 h 222"/>
                <a:gd name="T22" fmla="*/ 125 w 125"/>
                <a:gd name="T23" fmla="*/ 222 h 222"/>
                <a:gd name="T24" fmla="*/ 0 w 125"/>
                <a:gd name="T25" fmla="*/ 22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5" h="222">
                  <a:moveTo>
                    <a:pt x="0" y="222"/>
                  </a:moveTo>
                  <a:lnTo>
                    <a:pt x="0" y="0"/>
                  </a:lnTo>
                  <a:lnTo>
                    <a:pt x="125" y="0"/>
                  </a:lnTo>
                  <a:lnTo>
                    <a:pt x="125" y="32"/>
                  </a:lnTo>
                  <a:lnTo>
                    <a:pt x="47" y="32"/>
                  </a:lnTo>
                  <a:lnTo>
                    <a:pt x="47" y="90"/>
                  </a:lnTo>
                  <a:lnTo>
                    <a:pt x="114" y="90"/>
                  </a:lnTo>
                  <a:lnTo>
                    <a:pt x="114" y="122"/>
                  </a:lnTo>
                  <a:lnTo>
                    <a:pt x="47" y="122"/>
                  </a:lnTo>
                  <a:lnTo>
                    <a:pt x="47" y="190"/>
                  </a:lnTo>
                  <a:lnTo>
                    <a:pt x="125" y="190"/>
                  </a:lnTo>
                  <a:lnTo>
                    <a:pt x="125" y="222"/>
                  </a:lnTo>
                  <a:lnTo>
                    <a:pt x="0" y="22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a:p>
          </p:txBody>
        </p:sp>
        <p:sp>
          <p:nvSpPr>
            <p:cNvPr id="31" name="Freeform 28"/>
            <p:cNvSpPr>
              <a:spLocks/>
            </p:cNvSpPr>
            <p:nvPr/>
          </p:nvSpPr>
          <p:spPr bwMode="gray">
            <a:xfrm>
              <a:off x="3503613" y="1957388"/>
              <a:ext cx="188913" cy="250825"/>
            </a:xfrm>
            <a:custGeom>
              <a:avLst/>
              <a:gdLst>
                <a:gd name="T0" fmla="*/ 9 w 23"/>
                <a:gd name="T1" fmla="*/ 4 h 30"/>
                <a:gd name="T2" fmla="*/ 9 w 23"/>
                <a:gd name="T3" fmla="*/ 4 h 30"/>
                <a:gd name="T4" fmla="*/ 12 w 23"/>
                <a:gd name="T5" fmla="*/ 1 h 30"/>
                <a:gd name="T6" fmla="*/ 16 w 23"/>
                <a:gd name="T7" fmla="*/ 0 h 30"/>
                <a:gd name="T8" fmla="*/ 23 w 23"/>
                <a:gd name="T9" fmla="*/ 6 h 30"/>
                <a:gd name="T10" fmla="*/ 23 w 23"/>
                <a:gd name="T11" fmla="*/ 30 h 30"/>
                <a:gd name="T12" fmla="*/ 15 w 23"/>
                <a:gd name="T13" fmla="*/ 30 h 30"/>
                <a:gd name="T14" fmla="*/ 15 w 23"/>
                <a:gd name="T15" fmla="*/ 10 h 30"/>
                <a:gd name="T16" fmla="*/ 12 w 23"/>
                <a:gd name="T17" fmla="*/ 5 h 30"/>
                <a:gd name="T18" fmla="*/ 9 w 23"/>
                <a:gd name="T19" fmla="*/ 10 h 30"/>
                <a:gd name="T20" fmla="*/ 9 w 23"/>
                <a:gd name="T21" fmla="*/ 30 h 30"/>
                <a:gd name="T22" fmla="*/ 0 w 23"/>
                <a:gd name="T23" fmla="*/ 30 h 30"/>
                <a:gd name="T24" fmla="*/ 0 w 23"/>
                <a:gd name="T25" fmla="*/ 1 h 30"/>
                <a:gd name="T26" fmla="*/ 9 w 23"/>
                <a:gd name="T27" fmla="*/ 1 h 30"/>
                <a:gd name="T28" fmla="*/ 9 w 23"/>
                <a:gd name="T29"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30">
                  <a:moveTo>
                    <a:pt x="9" y="4"/>
                  </a:moveTo>
                  <a:cubicBezTo>
                    <a:pt x="9" y="4"/>
                    <a:pt x="9" y="4"/>
                    <a:pt x="9" y="4"/>
                  </a:cubicBezTo>
                  <a:cubicBezTo>
                    <a:pt x="10" y="2"/>
                    <a:pt x="11" y="1"/>
                    <a:pt x="12" y="1"/>
                  </a:cubicBezTo>
                  <a:cubicBezTo>
                    <a:pt x="13" y="0"/>
                    <a:pt x="14" y="0"/>
                    <a:pt x="16" y="0"/>
                  </a:cubicBezTo>
                  <a:cubicBezTo>
                    <a:pt x="20" y="0"/>
                    <a:pt x="23" y="2"/>
                    <a:pt x="23" y="6"/>
                  </a:cubicBezTo>
                  <a:cubicBezTo>
                    <a:pt x="23" y="30"/>
                    <a:pt x="23" y="30"/>
                    <a:pt x="23" y="30"/>
                  </a:cubicBezTo>
                  <a:cubicBezTo>
                    <a:pt x="15" y="30"/>
                    <a:pt x="15" y="30"/>
                    <a:pt x="15" y="30"/>
                  </a:cubicBezTo>
                  <a:cubicBezTo>
                    <a:pt x="15" y="10"/>
                    <a:pt x="15" y="10"/>
                    <a:pt x="15" y="10"/>
                  </a:cubicBezTo>
                  <a:cubicBezTo>
                    <a:pt x="15" y="7"/>
                    <a:pt x="15" y="5"/>
                    <a:pt x="12" y="5"/>
                  </a:cubicBezTo>
                  <a:cubicBezTo>
                    <a:pt x="9" y="5"/>
                    <a:pt x="9" y="7"/>
                    <a:pt x="9" y="10"/>
                  </a:cubicBezTo>
                  <a:cubicBezTo>
                    <a:pt x="9" y="30"/>
                    <a:pt x="9" y="30"/>
                    <a:pt x="9" y="30"/>
                  </a:cubicBezTo>
                  <a:cubicBezTo>
                    <a:pt x="0" y="30"/>
                    <a:pt x="0" y="30"/>
                    <a:pt x="0" y="30"/>
                  </a:cubicBezTo>
                  <a:cubicBezTo>
                    <a:pt x="0" y="1"/>
                    <a:pt x="0" y="1"/>
                    <a:pt x="0" y="1"/>
                  </a:cubicBezTo>
                  <a:cubicBezTo>
                    <a:pt x="9" y="1"/>
                    <a:pt x="9" y="1"/>
                    <a:pt x="9" y="1"/>
                  </a:cubicBezTo>
                  <a:lnTo>
                    <a:pt x="9" y="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a:p>
          </p:txBody>
        </p:sp>
        <p:sp>
          <p:nvSpPr>
            <p:cNvPr id="3072" name="Freeform 29"/>
            <p:cNvSpPr>
              <a:spLocks noEditPoints="1"/>
            </p:cNvSpPr>
            <p:nvPr/>
          </p:nvSpPr>
          <p:spPr bwMode="gray">
            <a:xfrm>
              <a:off x="3741738" y="1957388"/>
              <a:ext cx="196850" cy="350838"/>
            </a:xfrm>
            <a:custGeom>
              <a:avLst/>
              <a:gdLst>
                <a:gd name="T0" fmla="*/ 24 w 24"/>
                <a:gd name="T1" fmla="*/ 1 h 42"/>
                <a:gd name="T2" fmla="*/ 24 w 24"/>
                <a:gd name="T3" fmla="*/ 32 h 42"/>
                <a:gd name="T4" fmla="*/ 13 w 24"/>
                <a:gd name="T5" fmla="*/ 42 h 42"/>
                <a:gd name="T6" fmla="*/ 1 w 24"/>
                <a:gd name="T7" fmla="*/ 33 h 42"/>
                <a:gd name="T8" fmla="*/ 9 w 24"/>
                <a:gd name="T9" fmla="*/ 33 h 42"/>
                <a:gd name="T10" fmla="*/ 10 w 24"/>
                <a:gd name="T11" fmla="*/ 36 h 42"/>
                <a:gd name="T12" fmla="*/ 12 w 24"/>
                <a:gd name="T13" fmla="*/ 37 h 42"/>
                <a:gd name="T14" fmla="*/ 16 w 24"/>
                <a:gd name="T15" fmla="*/ 32 h 42"/>
                <a:gd name="T16" fmla="*/ 16 w 24"/>
                <a:gd name="T17" fmla="*/ 27 h 42"/>
                <a:gd name="T18" fmla="*/ 15 w 24"/>
                <a:gd name="T19" fmla="*/ 27 h 42"/>
                <a:gd name="T20" fmla="*/ 9 w 24"/>
                <a:gd name="T21" fmla="*/ 30 h 42"/>
                <a:gd name="T22" fmla="*/ 0 w 24"/>
                <a:gd name="T23" fmla="*/ 15 h 42"/>
                <a:gd name="T24" fmla="*/ 9 w 24"/>
                <a:gd name="T25" fmla="*/ 0 h 42"/>
                <a:gd name="T26" fmla="*/ 16 w 24"/>
                <a:gd name="T27" fmla="*/ 4 h 42"/>
                <a:gd name="T28" fmla="*/ 16 w 24"/>
                <a:gd name="T29" fmla="*/ 4 h 42"/>
                <a:gd name="T30" fmla="*/ 16 w 24"/>
                <a:gd name="T31" fmla="*/ 1 h 42"/>
                <a:gd name="T32" fmla="*/ 24 w 24"/>
                <a:gd name="T33" fmla="*/ 1 h 42"/>
                <a:gd name="T34" fmla="*/ 12 w 24"/>
                <a:gd name="T35" fmla="*/ 25 h 42"/>
                <a:gd name="T36" fmla="*/ 16 w 24"/>
                <a:gd name="T37" fmla="*/ 15 h 42"/>
                <a:gd name="T38" fmla="*/ 12 w 24"/>
                <a:gd name="T39" fmla="*/ 5 h 42"/>
                <a:gd name="T40" fmla="*/ 9 w 24"/>
                <a:gd name="T41" fmla="*/ 16 h 42"/>
                <a:gd name="T42" fmla="*/ 12 w 24"/>
                <a:gd name="T43" fmla="*/ 2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42">
                  <a:moveTo>
                    <a:pt x="24" y="1"/>
                  </a:moveTo>
                  <a:cubicBezTo>
                    <a:pt x="24" y="32"/>
                    <a:pt x="24" y="32"/>
                    <a:pt x="24" y="32"/>
                  </a:cubicBezTo>
                  <a:cubicBezTo>
                    <a:pt x="24" y="34"/>
                    <a:pt x="24" y="42"/>
                    <a:pt x="13" y="42"/>
                  </a:cubicBezTo>
                  <a:cubicBezTo>
                    <a:pt x="6" y="42"/>
                    <a:pt x="1" y="40"/>
                    <a:pt x="1" y="33"/>
                  </a:cubicBezTo>
                  <a:cubicBezTo>
                    <a:pt x="9" y="33"/>
                    <a:pt x="9" y="33"/>
                    <a:pt x="9" y="33"/>
                  </a:cubicBezTo>
                  <a:cubicBezTo>
                    <a:pt x="9" y="34"/>
                    <a:pt x="9" y="35"/>
                    <a:pt x="10" y="36"/>
                  </a:cubicBezTo>
                  <a:cubicBezTo>
                    <a:pt x="10" y="37"/>
                    <a:pt x="11" y="37"/>
                    <a:pt x="12" y="37"/>
                  </a:cubicBezTo>
                  <a:cubicBezTo>
                    <a:pt x="15" y="37"/>
                    <a:pt x="16" y="35"/>
                    <a:pt x="16" y="32"/>
                  </a:cubicBezTo>
                  <a:cubicBezTo>
                    <a:pt x="16" y="27"/>
                    <a:pt x="16" y="27"/>
                    <a:pt x="16" y="27"/>
                  </a:cubicBezTo>
                  <a:cubicBezTo>
                    <a:pt x="15" y="27"/>
                    <a:pt x="15" y="27"/>
                    <a:pt x="15" y="27"/>
                  </a:cubicBezTo>
                  <a:cubicBezTo>
                    <a:pt x="14" y="29"/>
                    <a:pt x="12" y="30"/>
                    <a:pt x="9" y="30"/>
                  </a:cubicBezTo>
                  <a:cubicBezTo>
                    <a:pt x="0" y="30"/>
                    <a:pt x="0" y="22"/>
                    <a:pt x="0" y="15"/>
                  </a:cubicBezTo>
                  <a:cubicBezTo>
                    <a:pt x="0" y="8"/>
                    <a:pt x="0" y="0"/>
                    <a:pt x="9" y="0"/>
                  </a:cubicBezTo>
                  <a:cubicBezTo>
                    <a:pt x="12" y="0"/>
                    <a:pt x="15" y="1"/>
                    <a:pt x="16" y="4"/>
                  </a:cubicBezTo>
                  <a:cubicBezTo>
                    <a:pt x="16" y="4"/>
                    <a:pt x="16" y="4"/>
                    <a:pt x="16" y="4"/>
                  </a:cubicBezTo>
                  <a:cubicBezTo>
                    <a:pt x="16" y="1"/>
                    <a:pt x="16" y="1"/>
                    <a:pt x="16" y="1"/>
                  </a:cubicBezTo>
                  <a:lnTo>
                    <a:pt x="24" y="1"/>
                  </a:lnTo>
                  <a:close/>
                  <a:moveTo>
                    <a:pt x="12" y="25"/>
                  </a:moveTo>
                  <a:cubicBezTo>
                    <a:pt x="15" y="25"/>
                    <a:pt x="16" y="22"/>
                    <a:pt x="16" y="15"/>
                  </a:cubicBezTo>
                  <a:cubicBezTo>
                    <a:pt x="16" y="9"/>
                    <a:pt x="15" y="5"/>
                    <a:pt x="12" y="5"/>
                  </a:cubicBezTo>
                  <a:cubicBezTo>
                    <a:pt x="9" y="5"/>
                    <a:pt x="9" y="7"/>
                    <a:pt x="9" y="16"/>
                  </a:cubicBezTo>
                  <a:cubicBezTo>
                    <a:pt x="9" y="19"/>
                    <a:pt x="8" y="25"/>
                    <a:pt x="12" y="25"/>
                  </a:cubicBez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a:p>
          </p:txBody>
        </p:sp>
        <p:sp>
          <p:nvSpPr>
            <p:cNvPr id="3073" name="Rectangle 30"/>
            <p:cNvSpPr>
              <a:spLocks noChangeArrowheads="1"/>
            </p:cNvSpPr>
            <p:nvPr/>
          </p:nvSpPr>
          <p:spPr bwMode="gray">
            <a:xfrm>
              <a:off x="3997326" y="1965325"/>
              <a:ext cx="73025" cy="2428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a:p>
          </p:txBody>
        </p:sp>
        <p:sp>
          <p:nvSpPr>
            <p:cNvPr id="3074" name="Freeform 31"/>
            <p:cNvSpPr>
              <a:spLocks/>
            </p:cNvSpPr>
            <p:nvPr/>
          </p:nvSpPr>
          <p:spPr bwMode="gray">
            <a:xfrm>
              <a:off x="4127501" y="1957388"/>
              <a:ext cx="190500" cy="250825"/>
            </a:xfrm>
            <a:custGeom>
              <a:avLst/>
              <a:gdLst>
                <a:gd name="T0" fmla="*/ 9 w 23"/>
                <a:gd name="T1" fmla="*/ 4 h 30"/>
                <a:gd name="T2" fmla="*/ 9 w 23"/>
                <a:gd name="T3" fmla="*/ 4 h 30"/>
                <a:gd name="T4" fmla="*/ 12 w 23"/>
                <a:gd name="T5" fmla="*/ 1 h 30"/>
                <a:gd name="T6" fmla="*/ 16 w 23"/>
                <a:gd name="T7" fmla="*/ 0 h 30"/>
                <a:gd name="T8" fmla="*/ 23 w 23"/>
                <a:gd name="T9" fmla="*/ 6 h 30"/>
                <a:gd name="T10" fmla="*/ 23 w 23"/>
                <a:gd name="T11" fmla="*/ 30 h 30"/>
                <a:gd name="T12" fmla="*/ 15 w 23"/>
                <a:gd name="T13" fmla="*/ 30 h 30"/>
                <a:gd name="T14" fmla="*/ 15 w 23"/>
                <a:gd name="T15" fmla="*/ 10 h 30"/>
                <a:gd name="T16" fmla="*/ 12 w 23"/>
                <a:gd name="T17" fmla="*/ 5 h 30"/>
                <a:gd name="T18" fmla="*/ 9 w 23"/>
                <a:gd name="T19" fmla="*/ 10 h 30"/>
                <a:gd name="T20" fmla="*/ 9 w 23"/>
                <a:gd name="T21" fmla="*/ 30 h 30"/>
                <a:gd name="T22" fmla="*/ 0 w 23"/>
                <a:gd name="T23" fmla="*/ 30 h 30"/>
                <a:gd name="T24" fmla="*/ 0 w 23"/>
                <a:gd name="T25" fmla="*/ 1 h 30"/>
                <a:gd name="T26" fmla="*/ 9 w 23"/>
                <a:gd name="T27" fmla="*/ 1 h 30"/>
                <a:gd name="T28" fmla="*/ 9 w 23"/>
                <a:gd name="T29"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30">
                  <a:moveTo>
                    <a:pt x="9" y="4"/>
                  </a:moveTo>
                  <a:cubicBezTo>
                    <a:pt x="9" y="4"/>
                    <a:pt x="9" y="4"/>
                    <a:pt x="9" y="4"/>
                  </a:cubicBezTo>
                  <a:cubicBezTo>
                    <a:pt x="9" y="2"/>
                    <a:pt x="10" y="1"/>
                    <a:pt x="12" y="1"/>
                  </a:cubicBezTo>
                  <a:cubicBezTo>
                    <a:pt x="13" y="0"/>
                    <a:pt x="14" y="0"/>
                    <a:pt x="16" y="0"/>
                  </a:cubicBezTo>
                  <a:cubicBezTo>
                    <a:pt x="20" y="0"/>
                    <a:pt x="23" y="2"/>
                    <a:pt x="23" y="6"/>
                  </a:cubicBezTo>
                  <a:cubicBezTo>
                    <a:pt x="23" y="30"/>
                    <a:pt x="23" y="30"/>
                    <a:pt x="23" y="30"/>
                  </a:cubicBezTo>
                  <a:cubicBezTo>
                    <a:pt x="15" y="30"/>
                    <a:pt x="15" y="30"/>
                    <a:pt x="15" y="30"/>
                  </a:cubicBezTo>
                  <a:cubicBezTo>
                    <a:pt x="15" y="10"/>
                    <a:pt x="15" y="10"/>
                    <a:pt x="15" y="10"/>
                  </a:cubicBezTo>
                  <a:cubicBezTo>
                    <a:pt x="15" y="7"/>
                    <a:pt x="14" y="5"/>
                    <a:pt x="12" y="5"/>
                  </a:cubicBezTo>
                  <a:cubicBezTo>
                    <a:pt x="9" y="5"/>
                    <a:pt x="9" y="7"/>
                    <a:pt x="9" y="10"/>
                  </a:cubicBezTo>
                  <a:cubicBezTo>
                    <a:pt x="9" y="30"/>
                    <a:pt x="9" y="30"/>
                    <a:pt x="9" y="30"/>
                  </a:cubicBezTo>
                  <a:cubicBezTo>
                    <a:pt x="0" y="30"/>
                    <a:pt x="0" y="30"/>
                    <a:pt x="0" y="30"/>
                  </a:cubicBezTo>
                  <a:cubicBezTo>
                    <a:pt x="0" y="1"/>
                    <a:pt x="0" y="1"/>
                    <a:pt x="0" y="1"/>
                  </a:cubicBezTo>
                  <a:cubicBezTo>
                    <a:pt x="9" y="1"/>
                    <a:pt x="9" y="1"/>
                    <a:pt x="9" y="1"/>
                  </a:cubicBezTo>
                  <a:lnTo>
                    <a:pt x="9" y="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a:p>
          </p:txBody>
        </p:sp>
        <p:sp>
          <p:nvSpPr>
            <p:cNvPr id="3075" name="Freeform 32"/>
            <p:cNvSpPr>
              <a:spLocks noEditPoints="1"/>
            </p:cNvSpPr>
            <p:nvPr/>
          </p:nvSpPr>
          <p:spPr bwMode="gray">
            <a:xfrm>
              <a:off x="4359276" y="1957388"/>
              <a:ext cx="204788" cy="258763"/>
            </a:xfrm>
            <a:custGeom>
              <a:avLst/>
              <a:gdLst>
                <a:gd name="T0" fmla="*/ 9 w 25"/>
                <a:gd name="T1" fmla="*/ 17 h 31"/>
                <a:gd name="T2" fmla="*/ 13 w 25"/>
                <a:gd name="T3" fmla="*/ 26 h 31"/>
                <a:gd name="T4" fmla="*/ 16 w 25"/>
                <a:gd name="T5" fmla="*/ 20 h 31"/>
                <a:gd name="T6" fmla="*/ 25 w 25"/>
                <a:gd name="T7" fmla="*/ 20 h 31"/>
                <a:gd name="T8" fmla="*/ 21 w 25"/>
                <a:gd name="T9" fmla="*/ 28 h 31"/>
                <a:gd name="T10" fmla="*/ 13 w 25"/>
                <a:gd name="T11" fmla="*/ 31 h 31"/>
                <a:gd name="T12" fmla="*/ 0 w 25"/>
                <a:gd name="T13" fmla="*/ 15 h 31"/>
                <a:gd name="T14" fmla="*/ 13 w 25"/>
                <a:gd name="T15" fmla="*/ 0 h 31"/>
                <a:gd name="T16" fmla="*/ 25 w 25"/>
                <a:gd name="T17" fmla="*/ 17 h 31"/>
                <a:gd name="T18" fmla="*/ 9 w 25"/>
                <a:gd name="T19" fmla="*/ 17 h 31"/>
                <a:gd name="T20" fmla="*/ 16 w 25"/>
                <a:gd name="T21" fmla="*/ 12 h 31"/>
                <a:gd name="T22" fmla="*/ 13 w 25"/>
                <a:gd name="T23" fmla="*/ 5 h 31"/>
                <a:gd name="T24" fmla="*/ 9 w 25"/>
                <a:gd name="T25" fmla="*/ 12 h 31"/>
                <a:gd name="T26" fmla="*/ 16 w 25"/>
                <a:gd name="T27"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31">
                  <a:moveTo>
                    <a:pt x="9" y="17"/>
                  </a:moveTo>
                  <a:cubicBezTo>
                    <a:pt x="9" y="20"/>
                    <a:pt x="9" y="26"/>
                    <a:pt x="13" y="26"/>
                  </a:cubicBezTo>
                  <a:cubicBezTo>
                    <a:pt x="16" y="26"/>
                    <a:pt x="16" y="23"/>
                    <a:pt x="16" y="20"/>
                  </a:cubicBezTo>
                  <a:cubicBezTo>
                    <a:pt x="25" y="20"/>
                    <a:pt x="25" y="20"/>
                    <a:pt x="25" y="20"/>
                  </a:cubicBezTo>
                  <a:cubicBezTo>
                    <a:pt x="25" y="24"/>
                    <a:pt x="23" y="26"/>
                    <a:pt x="21" y="28"/>
                  </a:cubicBezTo>
                  <a:cubicBezTo>
                    <a:pt x="19" y="30"/>
                    <a:pt x="17" y="31"/>
                    <a:pt x="13" y="31"/>
                  </a:cubicBezTo>
                  <a:cubicBezTo>
                    <a:pt x="2" y="31"/>
                    <a:pt x="0" y="24"/>
                    <a:pt x="0" y="15"/>
                  </a:cubicBezTo>
                  <a:cubicBezTo>
                    <a:pt x="0" y="7"/>
                    <a:pt x="2" y="0"/>
                    <a:pt x="13" y="0"/>
                  </a:cubicBezTo>
                  <a:cubicBezTo>
                    <a:pt x="24" y="0"/>
                    <a:pt x="25" y="7"/>
                    <a:pt x="25" y="17"/>
                  </a:cubicBezTo>
                  <a:lnTo>
                    <a:pt x="9" y="17"/>
                  </a:lnTo>
                  <a:close/>
                  <a:moveTo>
                    <a:pt x="16" y="12"/>
                  </a:moveTo>
                  <a:cubicBezTo>
                    <a:pt x="16" y="9"/>
                    <a:pt x="17" y="5"/>
                    <a:pt x="13" y="5"/>
                  </a:cubicBezTo>
                  <a:cubicBezTo>
                    <a:pt x="9" y="5"/>
                    <a:pt x="9" y="10"/>
                    <a:pt x="9" y="12"/>
                  </a:cubicBezTo>
                  <a:lnTo>
                    <a:pt x="16"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a:p>
          </p:txBody>
        </p:sp>
        <p:sp>
          <p:nvSpPr>
            <p:cNvPr id="3076" name="Freeform 33"/>
            <p:cNvSpPr>
              <a:spLocks noEditPoints="1"/>
            </p:cNvSpPr>
            <p:nvPr/>
          </p:nvSpPr>
          <p:spPr bwMode="gray">
            <a:xfrm>
              <a:off x="4597401" y="1957388"/>
              <a:ext cx="204788" cy="258763"/>
            </a:xfrm>
            <a:custGeom>
              <a:avLst/>
              <a:gdLst>
                <a:gd name="T0" fmla="*/ 9 w 25"/>
                <a:gd name="T1" fmla="*/ 17 h 31"/>
                <a:gd name="T2" fmla="*/ 13 w 25"/>
                <a:gd name="T3" fmla="*/ 26 h 31"/>
                <a:gd name="T4" fmla="*/ 16 w 25"/>
                <a:gd name="T5" fmla="*/ 20 h 31"/>
                <a:gd name="T6" fmla="*/ 25 w 25"/>
                <a:gd name="T7" fmla="*/ 20 h 31"/>
                <a:gd name="T8" fmla="*/ 21 w 25"/>
                <a:gd name="T9" fmla="*/ 28 h 31"/>
                <a:gd name="T10" fmla="*/ 13 w 25"/>
                <a:gd name="T11" fmla="*/ 31 h 31"/>
                <a:gd name="T12" fmla="*/ 0 w 25"/>
                <a:gd name="T13" fmla="*/ 15 h 31"/>
                <a:gd name="T14" fmla="*/ 13 w 25"/>
                <a:gd name="T15" fmla="*/ 0 h 31"/>
                <a:gd name="T16" fmla="*/ 25 w 25"/>
                <a:gd name="T17" fmla="*/ 17 h 31"/>
                <a:gd name="T18" fmla="*/ 9 w 25"/>
                <a:gd name="T19" fmla="*/ 17 h 31"/>
                <a:gd name="T20" fmla="*/ 16 w 25"/>
                <a:gd name="T21" fmla="*/ 12 h 31"/>
                <a:gd name="T22" fmla="*/ 13 w 25"/>
                <a:gd name="T23" fmla="*/ 5 h 31"/>
                <a:gd name="T24" fmla="*/ 9 w 25"/>
                <a:gd name="T25" fmla="*/ 12 h 31"/>
                <a:gd name="T26" fmla="*/ 16 w 25"/>
                <a:gd name="T27"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31">
                  <a:moveTo>
                    <a:pt x="9" y="17"/>
                  </a:moveTo>
                  <a:cubicBezTo>
                    <a:pt x="9" y="20"/>
                    <a:pt x="9" y="26"/>
                    <a:pt x="13" y="26"/>
                  </a:cubicBezTo>
                  <a:cubicBezTo>
                    <a:pt x="15" y="26"/>
                    <a:pt x="16" y="23"/>
                    <a:pt x="16" y="20"/>
                  </a:cubicBezTo>
                  <a:cubicBezTo>
                    <a:pt x="25" y="20"/>
                    <a:pt x="25" y="20"/>
                    <a:pt x="25" y="20"/>
                  </a:cubicBezTo>
                  <a:cubicBezTo>
                    <a:pt x="24" y="24"/>
                    <a:pt x="23" y="26"/>
                    <a:pt x="21" y="28"/>
                  </a:cubicBezTo>
                  <a:cubicBezTo>
                    <a:pt x="19" y="30"/>
                    <a:pt x="16" y="31"/>
                    <a:pt x="13" y="31"/>
                  </a:cubicBezTo>
                  <a:cubicBezTo>
                    <a:pt x="2" y="31"/>
                    <a:pt x="0" y="24"/>
                    <a:pt x="0" y="15"/>
                  </a:cubicBezTo>
                  <a:cubicBezTo>
                    <a:pt x="0" y="7"/>
                    <a:pt x="2" y="0"/>
                    <a:pt x="13" y="0"/>
                  </a:cubicBezTo>
                  <a:cubicBezTo>
                    <a:pt x="24" y="0"/>
                    <a:pt x="25" y="7"/>
                    <a:pt x="25" y="17"/>
                  </a:cubicBezTo>
                  <a:lnTo>
                    <a:pt x="9" y="17"/>
                  </a:lnTo>
                  <a:close/>
                  <a:moveTo>
                    <a:pt x="16" y="12"/>
                  </a:moveTo>
                  <a:cubicBezTo>
                    <a:pt x="16" y="9"/>
                    <a:pt x="17" y="5"/>
                    <a:pt x="13" y="5"/>
                  </a:cubicBezTo>
                  <a:cubicBezTo>
                    <a:pt x="9" y="5"/>
                    <a:pt x="9" y="10"/>
                    <a:pt x="9" y="12"/>
                  </a:cubicBezTo>
                  <a:lnTo>
                    <a:pt x="16"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a:p>
          </p:txBody>
        </p:sp>
        <p:sp>
          <p:nvSpPr>
            <p:cNvPr id="3078" name="Freeform 34"/>
            <p:cNvSpPr>
              <a:spLocks/>
            </p:cNvSpPr>
            <p:nvPr/>
          </p:nvSpPr>
          <p:spPr bwMode="gray">
            <a:xfrm>
              <a:off x="4843463" y="1957388"/>
              <a:ext cx="131763" cy="250825"/>
            </a:xfrm>
            <a:custGeom>
              <a:avLst/>
              <a:gdLst>
                <a:gd name="T0" fmla="*/ 8 w 16"/>
                <a:gd name="T1" fmla="*/ 1 h 30"/>
                <a:gd name="T2" fmla="*/ 8 w 16"/>
                <a:gd name="T3" fmla="*/ 4 h 30"/>
                <a:gd name="T4" fmla="*/ 8 w 16"/>
                <a:gd name="T5" fmla="*/ 4 h 30"/>
                <a:gd name="T6" fmla="*/ 16 w 16"/>
                <a:gd name="T7" fmla="*/ 0 h 30"/>
                <a:gd name="T8" fmla="*/ 16 w 16"/>
                <a:gd name="T9" fmla="*/ 7 h 30"/>
                <a:gd name="T10" fmla="*/ 8 w 16"/>
                <a:gd name="T11" fmla="*/ 14 h 30"/>
                <a:gd name="T12" fmla="*/ 8 w 16"/>
                <a:gd name="T13" fmla="*/ 30 h 30"/>
                <a:gd name="T14" fmla="*/ 0 w 16"/>
                <a:gd name="T15" fmla="*/ 30 h 30"/>
                <a:gd name="T16" fmla="*/ 0 w 16"/>
                <a:gd name="T17" fmla="*/ 1 h 30"/>
                <a:gd name="T18" fmla="*/ 8 w 16"/>
                <a:gd name="T19"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30">
                  <a:moveTo>
                    <a:pt x="8" y="1"/>
                  </a:moveTo>
                  <a:cubicBezTo>
                    <a:pt x="8" y="4"/>
                    <a:pt x="8" y="4"/>
                    <a:pt x="8" y="4"/>
                  </a:cubicBezTo>
                  <a:cubicBezTo>
                    <a:pt x="8" y="4"/>
                    <a:pt x="8" y="4"/>
                    <a:pt x="8" y="4"/>
                  </a:cubicBezTo>
                  <a:cubicBezTo>
                    <a:pt x="10" y="1"/>
                    <a:pt x="12" y="0"/>
                    <a:pt x="16" y="0"/>
                  </a:cubicBezTo>
                  <a:cubicBezTo>
                    <a:pt x="16" y="7"/>
                    <a:pt x="16" y="7"/>
                    <a:pt x="16" y="7"/>
                  </a:cubicBezTo>
                  <a:cubicBezTo>
                    <a:pt x="8" y="7"/>
                    <a:pt x="8" y="11"/>
                    <a:pt x="8" y="14"/>
                  </a:cubicBezTo>
                  <a:cubicBezTo>
                    <a:pt x="8" y="30"/>
                    <a:pt x="8" y="30"/>
                    <a:pt x="8" y="30"/>
                  </a:cubicBezTo>
                  <a:cubicBezTo>
                    <a:pt x="0" y="30"/>
                    <a:pt x="0" y="30"/>
                    <a:pt x="0" y="30"/>
                  </a:cubicBezTo>
                  <a:cubicBezTo>
                    <a:pt x="0" y="1"/>
                    <a:pt x="0" y="1"/>
                    <a:pt x="0" y="1"/>
                  </a:cubicBezTo>
                  <a:lnTo>
                    <a:pt x="8" y="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a:p>
          </p:txBody>
        </p:sp>
        <p:sp>
          <p:nvSpPr>
            <p:cNvPr id="3079" name="Freeform 35"/>
            <p:cNvSpPr>
              <a:spLocks noEditPoints="1"/>
            </p:cNvSpPr>
            <p:nvPr/>
          </p:nvSpPr>
          <p:spPr bwMode="gray">
            <a:xfrm>
              <a:off x="4992688" y="1957388"/>
              <a:ext cx="204788" cy="258763"/>
            </a:xfrm>
            <a:custGeom>
              <a:avLst/>
              <a:gdLst>
                <a:gd name="T0" fmla="*/ 9 w 25"/>
                <a:gd name="T1" fmla="*/ 17 h 31"/>
                <a:gd name="T2" fmla="*/ 13 w 25"/>
                <a:gd name="T3" fmla="*/ 26 h 31"/>
                <a:gd name="T4" fmla="*/ 16 w 25"/>
                <a:gd name="T5" fmla="*/ 20 h 31"/>
                <a:gd name="T6" fmla="*/ 25 w 25"/>
                <a:gd name="T7" fmla="*/ 20 h 31"/>
                <a:gd name="T8" fmla="*/ 21 w 25"/>
                <a:gd name="T9" fmla="*/ 28 h 31"/>
                <a:gd name="T10" fmla="*/ 13 w 25"/>
                <a:gd name="T11" fmla="*/ 31 h 31"/>
                <a:gd name="T12" fmla="*/ 0 w 25"/>
                <a:gd name="T13" fmla="*/ 15 h 31"/>
                <a:gd name="T14" fmla="*/ 13 w 25"/>
                <a:gd name="T15" fmla="*/ 0 h 31"/>
                <a:gd name="T16" fmla="*/ 25 w 25"/>
                <a:gd name="T17" fmla="*/ 17 h 31"/>
                <a:gd name="T18" fmla="*/ 9 w 25"/>
                <a:gd name="T19" fmla="*/ 17 h 31"/>
                <a:gd name="T20" fmla="*/ 16 w 25"/>
                <a:gd name="T21" fmla="*/ 12 h 31"/>
                <a:gd name="T22" fmla="*/ 13 w 25"/>
                <a:gd name="T23" fmla="*/ 5 h 31"/>
                <a:gd name="T24" fmla="*/ 9 w 25"/>
                <a:gd name="T25" fmla="*/ 12 h 31"/>
                <a:gd name="T26" fmla="*/ 16 w 25"/>
                <a:gd name="T27"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31">
                  <a:moveTo>
                    <a:pt x="9" y="17"/>
                  </a:moveTo>
                  <a:cubicBezTo>
                    <a:pt x="9" y="20"/>
                    <a:pt x="9" y="26"/>
                    <a:pt x="13" y="26"/>
                  </a:cubicBezTo>
                  <a:cubicBezTo>
                    <a:pt x="15" y="26"/>
                    <a:pt x="16" y="23"/>
                    <a:pt x="16" y="20"/>
                  </a:cubicBezTo>
                  <a:cubicBezTo>
                    <a:pt x="25" y="20"/>
                    <a:pt x="25" y="20"/>
                    <a:pt x="25" y="20"/>
                  </a:cubicBezTo>
                  <a:cubicBezTo>
                    <a:pt x="24" y="24"/>
                    <a:pt x="23" y="26"/>
                    <a:pt x="21" y="28"/>
                  </a:cubicBezTo>
                  <a:cubicBezTo>
                    <a:pt x="19" y="30"/>
                    <a:pt x="16" y="31"/>
                    <a:pt x="13" y="31"/>
                  </a:cubicBezTo>
                  <a:cubicBezTo>
                    <a:pt x="2" y="31"/>
                    <a:pt x="0" y="24"/>
                    <a:pt x="0" y="15"/>
                  </a:cubicBezTo>
                  <a:cubicBezTo>
                    <a:pt x="0" y="7"/>
                    <a:pt x="1" y="0"/>
                    <a:pt x="13" y="0"/>
                  </a:cubicBezTo>
                  <a:cubicBezTo>
                    <a:pt x="24" y="0"/>
                    <a:pt x="25" y="7"/>
                    <a:pt x="25" y="17"/>
                  </a:cubicBezTo>
                  <a:lnTo>
                    <a:pt x="9" y="17"/>
                  </a:lnTo>
                  <a:close/>
                  <a:moveTo>
                    <a:pt x="16" y="12"/>
                  </a:moveTo>
                  <a:cubicBezTo>
                    <a:pt x="16" y="9"/>
                    <a:pt x="16" y="5"/>
                    <a:pt x="13" y="5"/>
                  </a:cubicBezTo>
                  <a:cubicBezTo>
                    <a:pt x="9" y="5"/>
                    <a:pt x="9" y="10"/>
                    <a:pt x="9" y="12"/>
                  </a:cubicBezTo>
                  <a:lnTo>
                    <a:pt x="16"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a:p>
          </p:txBody>
        </p:sp>
        <p:sp>
          <p:nvSpPr>
            <p:cNvPr id="3080" name="Freeform 36"/>
            <p:cNvSpPr>
              <a:spLocks noEditPoints="1"/>
            </p:cNvSpPr>
            <p:nvPr/>
          </p:nvSpPr>
          <p:spPr bwMode="gray">
            <a:xfrm>
              <a:off x="5230813" y="1855788"/>
              <a:ext cx="196850" cy="360363"/>
            </a:xfrm>
            <a:custGeom>
              <a:avLst/>
              <a:gdLst>
                <a:gd name="T0" fmla="*/ 16 w 24"/>
                <a:gd name="T1" fmla="*/ 42 h 43"/>
                <a:gd name="T2" fmla="*/ 16 w 24"/>
                <a:gd name="T3" fmla="*/ 39 h 43"/>
                <a:gd name="T4" fmla="*/ 16 w 24"/>
                <a:gd name="T5" fmla="*/ 39 h 43"/>
                <a:gd name="T6" fmla="*/ 9 w 24"/>
                <a:gd name="T7" fmla="*/ 43 h 43"/>
                <a:gd name="T8" fmla="*/ 0 w 24"/>
                <a:gd name="T9" fmla="*/ 27 h 43"/>
                <a:gd name="T10" fmla="*/ 9 w 24"/>
                <a:gd name="T11" fmla="*/ 12 h 43"/>
                <a:gd name="T12" fmla="*/ 15 w 24"/>
                <a:gd name="T13" fmla="*/ 15 h 43"/>
                <a:gd name="T14" fmla="*/ 15 w 24"/>
                <a:gd name="T15" fmla="*/ 15 h 43"/>
                <a:gd name="T16" fmla="*/ 15 w 24"/>
                <a:gd name="T17" fmla="*/ 0 h 43"/>
                <a:gd name="T18" fmla="*/ 24 w 24"/>
                <a:gd name="T19" fmla="*/ 0 h 43"/>
                <a:gd name="T20" fmla="*/ 24 w 24"/>
                <a:gd name="T21" fmla="*/ 42 h 43"/>
                <a:gd name="T22" fmla="*/ 16 w 24"/>
                <a:gd name="T23" fmla="*/ 42 h 43"/>
                <a:gd name="T24" fmla="*/ 15 w 24"/>
                <a:gd name="T25" fmla="*/ 27 h 43"/>
                <a:gd name="T26" fmla="*/ 12 w 24"/>
                <a:gd name="T27" fmla="*/ 17 h 43"/>
                <a:gd name="T28" fmla="*/ 9 w 24"/>
                <a:gd name="T29" fmla="*/ 27 h 43"/>
                <a:gd name="T30" fmla="*/ 12 w 24"/>
                <a:gd name="T31" fmla="*/ 38 h 43"/>
                <a:gd name="T32" fmla="*/ 15 w 24"/>
                <a:gd name="T33" fmla="*/ 2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43">
                  <a:moveTo>
                    <a:pt x="16" y="42"/>
                  </a:moveTo>
                  <a:cubicBezTo>
                    <a:pt x="16" y="39"/>
                    <a:pt x="16" y="39"/>
                    <a:pt x="16" y="39"/>
                  </a:cubicBezTo>
                  <a:cubicBezTo>
                    <a:pt x="16" y="39"/>
                    <a:pt x="16" y="39"/>
                    <a:pt x="16" y="39"/>
                  </a:cubicBezTo>
                  <a:cubicBezTo>
                    <a:pt x="14" y="42"/>
                    <a:pt x="12" y="43"/>
                    <a:pt x="9" y="43"/>
                  </a:cubicBezTo>
                  <a:cubicBezTo>
                    <a:pt x="0" y="43"/>
                    <a:pt x="0" y="33"/>
                    <a:pt x="0" y="27"/>
                  </a:cubicBezTo>
                  <a:cubicBezTo>
                    <a:pt x="0" y="21"/>
                    <a:pt x="0" y="12"/>
                    <a:pt x="9" y="12"/>
                  </a:cubicBezTo>
                  <a:cubicBezTo>
                    <a:pt x="12" y="12"/>
                    <a:pt x="14" y="13"/>
                    <a:pt x="15" y="15"/>
                  </a:cubicBezTo>
                  <a:cubicBezTo>
                    <a:pt x="15" y="15"/>
                    <a:pt x="15" y="15"/>
                    <a:pt x="15" y="15"/>
                  </a:cubicBezTo>
                  <a:cubicBezTo>
                    <a:pt x="15" y="0"/>
                    <a:pt x="15" y="0"/>
                    <a:pt x="15" y="0"/>
                  </a:cubicBezTo>
                  <a:cubicBezTo>
                    <a:pt x="24" y="0"/>
                    <a:pt x="24" y="0"/>
                    <a:pt x="24" y="0"/>
                  </a:cubicBezTo>
                  <a:cubicBezTo>
                    <a:pt x="24" y="42"/>
                    <a:pt x="24" y="42"/>
                    <a:pt x="24" y="42"/>
                  </a:cubicBezTo>
                  <a:lnTo>
                    <a:pt x="16" y="42"/>
                  </a:lnTo>
                  <a:close/>
                  <a:moveTo>
                    <a:pt x="15" y="27"/>
                  </a:moveTo>
                  <a:cubicBezTo>
                    <a:pt x="15" y="21"/>
                    <a:pt x="16" y="17"/>
                    <a:pt x="12" y="17"/>
                  </a:cubicBezTo>
                  <a:cubicBezTo>
                    <a:pt x="8" y="17"/>
                    <a:pt x="9" y="21"/>
                    <a:pt x="9" y="27"/>
                  </a:cubicBezTo>
                  <a:cubicBezTo>
                    <a:pt x="9" y="35"/>
                    <a:pt x="9" y="38"/>
                    <a:pt x="12" y="38"/>
                  </a:cubicBezTo>
                  <a:cubicBezTo>
                    <a:pt x="15" y="38"/>
                    <a:pt x="15" y="35"/>
                    <a:pt x="15" y="27"/>
                  </a:cubicBez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a:p>
          </p:txBody>
        </p:sp>
        <p:sp>
          <p:nvSpPr>
            <p:cNvPr id="3081" name="Freeform 37"/>
            <p:cNvSpPr>
              <a:spLocks/>
            </p:cNvSpPr>
            <p:nvPr/>
          </p:nvSpPr>
          <p:spPr bwMode="gray">
            <a:xfrm>
              <a:off x="5584826" y="1889125"/>
              <a:ext cx="131763" cy="327025"/>
            </a:xfrm>
            <a:custGeom>
              <a:avLst/>
              <a:gdLst>
                <a:gd name="T0" fmla="*/ 0 w 16"/>
                <a:gd name="T1" fmla="*/ 9 h 39"/>
                <a:gd name="T2" fmla="*/ 4 w 16"/>
                <a:gd name="T3" fmla="*/ 9 h 39"/>
                <a:gd name="T4" fmla="*/ 4 w 16"/>
                <a:gd name="T5" fmla="*/ 4 h 39"/>
                <a:gd name="T6" fmla="*/ 12 w 16"/>
                <a:gd name="T7" fmla="*/ 0 h 39"/>
                <a:gd name="T8" fmla="*/ 12 w 16"/>
                <a:gd name="T9" fmla="*/ 9 h 39"/>
                <a:gd name="T10" fmla="*/ 16 w 16"/>
                <a:gd name="T11" fmla="*/ 9 h 39"/>
                <a:gd name="T12" fmla="*/ 16 w 16"/>
                <a:gd name="T13" fmla="*/ 14 h 39"/>
                <a:gd name="T14" fmla="*/ 12 w 16"/>
                <a:gd name="T15" fmla="*/ 14 h 39"/>
                <a:gd name="T16" fmla="*/ 12 w 16"/>
                <a:gd name="T17" fmla="*/ 30 h 39"/>
                <a:gd name="T18" fmla="*/ 15 w 16"/>
                <a:gd name="T19" fmla="*/ 33 h 39"/>
                <a:gd name="T20" fmla="*/ 16 w 16"/>
                <a:gd name="T21" fmla="*/ 33 h 39"/>
                <a:gd name="T22" fmla="*/ 16 w 16"/>
                <a:gd name="T23" fmla="*/ 38 h 39"/>
                <a:gd name="T24" fmla="*/ 12 w 16"/>
                <a:gd name="T25" fmla="*/ 39 h 39"/>
                <a:gd name="T26" fmla="*/ 4 w 16"/>
                <a:gd name="T27" fmla="*/ 32 h 39"/>
                <a:gd name="T28" fmla="*/ 4 w 16"/>
                <a:gd name="T29" fmla="*/ 14 h 39"/>
                <a:gd name="T30" fmla="*/ 0 w 16"/>
                <a:gd name="T31" fmla="*/ 14 h 39"/>
                <a:gd name="T32" fmla="*/ 0 w 16"/>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39">
                  <a:moveTo>
                    <a:pt x="0" y="9"/>
                  </a:moveTo>
                  <a:cubicBezTo>
                    <a:pt x="4" y="9"/>
                    <a:pt x="4" y="9"/>
                    <a:pt x="4" y="9"/>
                  </a:cubicBezTo>
                  <a:cubicBezTo>
                    <a:pt x="4" y="4"/>
                    <a:pt x="4" y="4"/>
                    <a:pt x="4" y="4"/>
                  </a:cubicBezTo>
                  <a:cubicBezTo>
                    <a:pt x="12" y="0"/>
                    <a:pt x="12" y="0"/>
                    <a:pt x="12" y="0"/>
                  </a:cubicBezTo>
                  <a:cubicBezTo>
                    <a:pt x="12" y="9"/>
                    <a:pt x="12" y="9"/>
                    <a:pt x="12" y="9"/>
                  </a:cubicBezTo>
                  <a:cubicBezTo>
                    <a:pt x="16" y="9"/>
                    <a:pt x="16" y="9"/>
                    <a:pt x="16" y="9"/>
                  </a:cubicBezTo>
                  <a:cubicBezTo>
                    <a:pt x="16" y="14"/>
                    <a:pt x="16" y="14"/>
                    <a:pt x="16" y="14"/>
                  </a:cubicBezTo>
                  <a:cubicBezTo>
                    <a:pt x="12" y="14"/>
                    <a:pt x="12" y="14"/>
                    <a:pt x="12" y="14"/>
                  </a:cubicBezTo>
                  <a:cubicBezTo>
                    <a:pt x="12" y="30"/>
                    <a:pt x="12" y="30"/>
                    <a:pt x="12" y="30"/>
                  </a:cubicBezTo>
                  <a:cubicBezTo>
                    <a:pt x="12" y="32"/>
                    <a:pt x="12" y="33"/>
                    <a:pt x="15" y="33"/>
                  </a:cubicBezTo>
                  <a:cubicBezTo>
                    <a:pt x="15" y="33"/>
                    <a:pt x="16" y="33"/>
                    <a:pt x="16" y="33"/>
                  </a:cubicBezTo>
                  <a:cubicBezTo>
                    <a:pt x="16" y="38"/>
                    <a:pt x="16" y="38"/>
                    <a:pt x="16" y="38"/>
                  </a:cubicBezTo>
                  <a:cubicBezTo>
                    <a:pt x="15" y="39"/>
                    <a:pt x="14" y="39"/>
                    <a:pt x="12" y="39"/>
                  </a:cubicBezTo>
                  <a:cubicBezTo>
                    <a:pt x="4" y="39"/>
                    <a:pt x="4" y="34"/>
                    <a:pt x="4" y="32"/>
                  </a:cubicBezTo>
                  <a:cubicBezTo>
                    <a:pt x="4" y="14"/>
                    <a:pt x="4" y="14"/>
                    <a:pt x="4" y="14"/>
                  </a:cubicBezTo>
                  <a:cubicBezTo>
                    <a:pt x="0" y="14"/>
                    <a:pt x="0" y="14"/>
                    <a:pt x="0" y="14"/>
                  </a:cubicBezTo>
                  <a:lnTo>
                    <a:pt x="0" y="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a:p>
          </p:txBody>
        </p:sp>
        <p:sp>
          <p:nvSpPr>
            <p:cNvPr id="3082" name="Freeform 38"/>
            <p:cNvSpPr>
              <a:spLocks noEditPoints="1"/>
            </p:cNvSpPr>
            <p:nvPr/>
          </p:nvSpPr>
          <p:spPr bwMode="gray">
            <a:xfrm>
              <a:off x="5740401" y="1957388"/>
              <a:ext cx="206375" cy="258763"/>
            </a:xfrm>
            <a:custGeom>
              <a:avLst/>
              <a:gdLst>
                <a:gd name="T0" fmla="*/ 0 w 25"/>
                <a:gd name="T1" fmla="*/ 15 h 31"/>
                <a:gd name="T2" fmla="*/ 13 w 25"/>
                <a:gd name="T3" fmla="*/ 0 h 31"/>
                <a:gd name="T4" fmla="*/ 25 w 25"/>
                <a:gd name="T5" fmla="*/ 15 h 31"/>
                <a:gd name="T6" fmla="*/ 13 w 25"/>
                <a:gd name="T7" fmla="*/ 31 h 31"/>
                <a:gd name="T8" fmla="*/ 0 w 25"/>
                <a:gd name="T9" fmla="*/ 15 h 31"/>
                <a:gd name="T10" fmla="*/ 16 w 25"/>
                <a:gd name="T11" fmla="*/ 15 h 31"/>
                <a:gd name="T12" fmla="*/ 13 w 25"/>
                <a:gd name="T13" fmla="*/ 5 h 31"/>
                <a:gd name="T14" fmla="*/ 9 w 25"/>
                <a:gd name="T15" fmla="*/ 15 h 31"/>
                <a:gd name="T16" fmla="*/ 13 w 25"/>
                <a:gd name="T17" fmla="*/ 26 h 31"/>
                <a:gd name="T18" fmla="*/ 16 w 25"/>
                <a:gd name="T19"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31">
                  <a:moveTo>
                    <a:pt x="0" y="15"/>
                  </a:moveTo>
                  <a:cubicBezTo>
                    <a:pt x="0" y="7"/>
                    <a:pt x="1" y="0"/>
                    <a:pt x="13" y="0"/>
                  </a:cubicBezTo>
                  <a:cubicBezTo>
                    <a:pt x="24" y="0"/>
                    <a:pt x="25" y="7"/>
                    <a:pt x="25" y="15"/>
                  </a:cubicBezTo>
                  <a:cubicBezTo>
                    <a:pt x="25" y="24"/>
                    <a:pt x="23" y="31"/>
                    <a:pt x="13" y="31"/>
                  </a:cubicBezTo>
                  <a:cubicBezTo>
                    <a:pt x="2" y="31"/>
                    <a:pt x="0" y="24"/>
                    <a:pt x="0" y="15"/>
                  </a:cubicBezTo>
                  <a:close/>
                  <a:moveTo>
                    <a:pt x="16" y="15"/>
                  </a:moveTo>
                  <a:cubicBezTo>
                    <a:pt x="16" y="8"/>
                    <a:pt x="16" y="5"/>
                    <a:pt x="13" y="5"/>
                  </a:cubicBezTo>
                  <a:cubicBezTo>
                    <a:pt x="9" y="5"/>
                    <a:pt x="9" y="8"/>
                    <a:pt x="9" y="15"/>
                  </a:cubicBezTo>
                  <a:cubicBezTo>
                    <a:pt x="9" y="24"/>
                    <a:pt x="9" y="26"/>
                    <a:pt x="13" y="26"/>
                  </a:cubicBezTo>
                  <a:cubicBezTo>
                    <a:pt x="16" y="26"/>
                    <a:pt x="16" y="24"/>
                    <a:pt x="16" y="15"/>
                  </a:cubicBez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a:p>
          </p:txBody>
        </p:sp>
        <p:sp>
          <p:nvSpPr>
            <p:cNvPr id="3083" name="Freeform 39"/>
            <p:cNvSpPr>
              <a:spLocks/>
            </p:cNvSpPr>
            <p:nvPr/>
          </p:nvSpPr>
          <p:spPr bwMode="gray">
            <a:xfrm>
              <a:off x="6069013" y="1855788"/>
              <a:ext cx="436563" cy="352425"/>
            </a:xfrm>
            <a:custGeom>
              <a:avLst/>
              <a:gdLst>
                <a:gd name="T0" fmla="*/ 0 w 275"/>
                <a:gd name="T1" fmla="*/ 0 h 222"/>
                <a:gd name="T2" fmla="*/ 52 w 275"/>
                <a:gd name="T3" fmla="*/ 0 h 222"/>
                <a:gd name="T4" fmla="*/ 78 w 275"/>
                <a:gd name="T5" fmla="*/ 159 h 222"/>
                <a:gd name="T6" fmla="*/ 78 w 275"/>
                <a:gd name="T7" fmla="*/ 159 h 222"/>
                <a:gd name="T8" fmla="*/ 114 w 275"/>
                <a:gd name="T9" fmla="*/ 0 h 222"/>
                <a:gd name="T10" fmla="*/ 171 w 275"/>
                <a:gd name="T11" fmla="*/ 0 h 222"/>
                <a:gd name="T12" fmla="*/ 203 w 275"/>
                <a:gd name="T13" fmla="*/ 159 h 222"/>
                <a:gd name="T14" fmla="*/ 203 w 275"/>
                <a:gd name="T15" fmla="*/ 159 h 222"/>
                <a:gd name="T16" fmla="*/ 234 w 275"/>
                <a:gd name="T17" fmla="*/ 0 h 222"/>
                <a:gd name="T18" fmla="*/ 275 w 275"/>
                <a:gd name="T19" fmla="*/ 0 h 222"/>
                <a:gd name="T20" fmla="*/ 228 w 275"/>
                <a:gd name="T21" fmla="*/ 222 h 222"/>
                <a:gd name="T22" fmla="*/ 177 w 275"/>
                <a:gd name="T23" fmla="*/ 222 h 222"/>
                <a:gd name="T24" fmla="*/ 140 w 275"/>
                <a:gd name="T25" fmla="*/ 58 h 222"/>
                <a:gd name="T26" fmla="*/ 140 w 275"/>
                <a:gd name="T27" fmla="*/ 58 h 222"/>
                <a:gd name="T28" fmla="*/ 104 w 275"/>
                <a:gd name="T29" fmla="*/ 222 h 222"/>
                <a:gd name="T30" fmla="*/ 52 w 275"/>
                <a:gd name="T31" fmla="*/ 222 h 222"/>
                <a:gd name="T32" fmla="*/ 0 w 275"/>
                <a:gd name="T33"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5" h="222">
                  <a:moveTo>
                    <a:pt x="0" y="0"/>
                  </a:moveTo>
                  <a:lnTo>
                    <a:pt x="52" y="0"/>
                  </a:lnTo>
                  <a:lnTo>
                    <a:pt x="78" y="159"/>
                  </a:lnTo>
                  <a:lnTo>
                    <a:pt x="78" y="159"/>
                  </a:lnTo>
                  <a:lnTo>
                    <a:pt x="114" y="0"/>
                  </a:lnTo>
                  <a:lnTo>
                    <a:pt x="171" y="0"/>
                  </a:lnTo>
                  <a:lnTo>
                    <a:pt x="203" y="159"/>
                  </a:lnTo>
                  <a:lnTo>
                    <a:pt x="203" y="159"/>
                  </a:lnTo>
                  <a:lnTo>
                    <a:pt x="234" y="0"/>
                  </a:lnTo>
                  <a:lnTo>
                    <a:pt x="275" y="0"/>
                  </a:lnTo>
                  <a:lnTo>
                    <a:pt x="228" y="222"/>
                  </a:lnTo>
                  <a:lnTo>
                    <a:pt x="177" y="222"/>
                  </a:lnTo>
                  <a:lnTo>
                    <a:pt x="140" y="58"/>
                  </a:lnTo>
                  <a:lnTo>
                    <a:pt x="140" y="58"/>
                  </a:lnTo>
                  <a:lnTo>
                    <a:pt x="104" y="222"/>
                  </a:lnTo>
                  <a:lnTo>
                    <a:pt x="52" y="222"/>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a:p>
          </p:txBody>
        </p:sp>
        <p:sp>
          <p:nvSpPr>
            <p:cNvPr id="3084" name="Freeform 40"/>
            <p:cNvSpPr>
              <a:spLocks noEditPoints="1"/>
            </p:cNvSpPr>
            <p:nvPr/>
          </p:nvSpPr>
          <p:spPr bwMode="gray">
            <a:xfrm>
              <a:off x="6513513" y="1957388"/>
              <a:ext cx="198438" cy="258763"/>
            </a:xfrm>
            <a:custGeom>
              <a:avLst/>
              <a:gdLst>
                <a:gd name="T0" fmla="*/ 0 w 24"/>
                <a:gd name="T1" fmla="*/ 15 h 31"/>
                <a:gd name="T2" fmla="*/ 12 w 24"/>
                <a:gd name="T3" fmla="*/ 0 h 31"/>
                <a:gd name="T4" fmla="*/ 24 w 24"/>
                <a:gd name="T5" fmla="*/ 15 h 31"/>
                <a:gd name="T6" fmla="*/ 12 w 24"/>
                <a:gd name="T7" fmla="*/ 31 h 31"/>
                <a:gd name="T8" fmla="*/ 0 w 24"/>
                <a:gd name="T9" fmla="*/ 15 h 31"/>
                <a:gd name="T10" fmla="*/ 16 w 24"/>
                <a:gd name="T11" fmla="*/ 15 h 31"/>
                <a:gd name="T12" fmla="*/ 12 w 24"/>
                <a:gd name="T13" fmla="*/ 5 h 31"/>
                <a:gd name="T14" fmla="*/ 8 w 24"/>
                <a:gd name="T15" fmla="*/ 15 h 31"/>
                <a:gd name="T16" fmla="*/ 12 w 24"/>
                <a:gd name="T17" fmla="*/ 26 h 31"/>
                <a:gd name="T18" fmla="*/ 16 w 24"/>
                <a:gd name="T19"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31">
                  <a:moveTo>
                    <a:pt x="0" y="15"/>
                  </a:moveTo>
                  <a:cubicBezTo>
                    <a:pt x="0" y="7"/>
                    <a:pt x="1" y="0"/>
                    <a:pt x="12" y="0"/>
                  </a:cubicBezTo>
                  <a:cubicBezTo>
                    <a:pt x="23" y="0"/>
                    <a:pt x="24" y="7"/>
                    <a:pt x="24" y="15"/>
                  </a:cubicBezTo>
                  <a:cubicBezTo>
                    <a:pt x="24" y="24"/>
                    <a:pt x="23" y="31"/>
                    <a:pt x="12" y="31"/>
                  </a:cubicBezTo>
                  <a:cubicBezTo>
                    <a:pt x="1" y="31"/>
                    <a:pt x="0" y="24"/>
                    <a:pt x="0" y="15"/>
                  </a:cubicBezTo>
                  <a:close/>
                  <a:moveTo>
                    <a:pt x="16" y="15"/>
                  </a:moveTo>
                  <a:cubicBezTo>
                    <a:pt x="16" y="8"/>
                    <a:pt x="15" y="5"/>
                    <a:pt x="12" y="5"/>
                  </a:cubicBezTo>
                  <a:cubicBezTo>
                    <a:pt x="8" y="5"/>
                    <a:pt x="8" y="8"/>
                    <a:pt x="8" y="15"/>
                  </a:cubicBezTo>
                  <a:cubicBezTo>
                    <a:pt x="8" y="24"/>
                    <a:pt x="9" y="26"/>
                    <a:pt x="12" y="26"/>
                  </a:cubicBezTo>
                  <a:cubicBezTo>
                    <a:pt x="15" y="26"/>
                    <a:pt x="16" y="24"/>
                    <a:pt x="16" y="15"/>
                  </a:cubicBez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a:p>
          </p:txBody>
        </p:sp>
        <p:sp>
          <p:nvSpPr>
            <p:cNvPr id="3085" name="Freeform 41"/>
            <p:cNvSpPr>
              <a:spLocks/>
            </p:cNvSpPr>
            <p:nvPr/>
          </p:nvSpPr>
          <p:spPr bwMode="gray">
            <a:xfrm>
              <a:off x="6761163" y="1957388"/>
              <a:ext cx="131763" cy="250825"/>
            </a:xfrm>
            <a:custGeom>
              <a:avLst/>
              <a:gdLst>
                <a:gd name="T0" fmla="*/ 8 w 16"/>
                <a:gd name="T1" fmla="*/ 1 h 30"/>
                <a:gd name="T2" fmla="*/ 8 w 16"/>
                <a:gd name="T3" fmla="*/ 4 h 30"/>
                <a:gd name="T4" fmla="*/ 8 w 16"/>
                <a:gd name="T5" fmla="*/ 4 h 30"/>
                <a:gd name="T6" fmla="*/ 16 w 16"/>
                <a:gd name="T7" fmla="*/ 0 h 30"/>
                <a:gd name="T8" fmla="*/ 16 w 16"/>
                <a:gd name="T9" fmla="*/ 7 h 30"/>
                <a:gd name="T10" fmla="*/ 8 w 16"/>
                <a:gd name="T11" fmla="*/ 14 h 30"/>
                <a:gd name="T12" fmla="*/ 8 w 16"/>
                <a:gd name="T13" fmla="*/ 30 h 30"/>
                <a:gd name="T14" fmla="*/ 0 w 16"/>
                <a:gd name="T15" fmla="*/ 30 h 30"/>
                <a:gd name="T16" fmla="*/ 0 w 16"/>
                <a:gd name="T17" fmla="*/ 1 h 30"/>
                <a:gd name="T18" fmla="*/ 8 w 16"/>
                <a:gd name="T19"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30">
                  <a:moveTo>
                    <a:pt x="8" y="1"/>
                  </a:moveTo>
                  <a:cubicBezTo>
                    <a:pt x="8" y="4"/>
                    <a:pt x="8" y="4"/>
                    <a:pt x="8" y="4"/>
                  </a:cubicBezTo>
                  <a:cubicBezTo>
                    <a:pt x="8" y="4"/>
                    <a:pt x="8" y="4"/>
                    <a:pt x="8" y="4"/>
                  </a:cubicBezTo>
                  <a:cubicBezTo>
                    <a:pt x="10" y="1"/>
                    <a:pt x="12" y="0"/>
                    <a:pt x="16" y="0"/>
                  </a:cubicBezTo>
                  <a:cubicBezTo>
                    <a:pt x="16" y="7"/>
                    <a:pt x="16" y="7"/>
                    <a:pt x="16" y="7"/>
                  </a:cubicBezTo>
                  <a:cubicBezTo>
                    <a:pt x="8" y="7"/>
                    <a:pt x="8" y="11"/>
                    <a:pt x="8" y="14"/>
                  </a:cubicBezTo>
                  <a:cubicBezTo>
                    <a:pt x="8" y="30"/>
                    <a:pt x="8" y="30"/>
                    <a:pt x="8" y="30"/>
                  </a:cubicBezTo>
                  <a:cubicBezTo>
                    <a:pt x="0" y="30"/>
                    <a:pt x="0" y="30"/>
                    <a:pt x="0" y="30"/>
                  </a:cubicBezTo>
                  <a:cubicBezTo>
                    <a:pt x="0" y="1"/>
                    <a:pt x="0" y="1"/>
                    <a:pt x="0" y="1"/>
                  </a:cubicBezTo>
                  <a:lnTo>
                    <a:pt x="8" y="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a:p>
          </p:txBody>
        </p:sp>
        <p:sp>
          <p:nvSpPr>
            <p:cNvPr id="3086" name="Freeform 42"/>
            <p:cNvSpPr>
              <a:spLocks/>
            </p:cNvSpPr>
            <p:nvPr/>
          </p:nvSpPr>
          <p:spPr bwMode="gray">
            <a:xfrm>
              <a:off x="6924676" y="1855788"/>
              <a:ext cx="206375" cy="352425"/>
            </a:xfrm>
            <a:custGeom>
              <a:avLst/>
              <a:gdLst>
                <a:gd name="T0" fmla="*/ 0 w 130"/>
                <a:gd name="T1" fmla="*/ 222 h 222"/>
                <a:gd name="T2" fmla="*/ 0 w 130"/>
                <a:gd name="T3" fmla="*/ 0 h 222"/>
                <a:gd name="T4" fmla="*/ 42 w 130"/>
                <a:gd name="T5" fmla="*/ 0 h 222"/>
                <a:gd name="T6" fmla="*/ 42 w 130"/>
                <a:gd name="T7" fmla="*/ 132 h 222"/>
                <a:gd name="T8" fmla="*/ 42 w 130"/>
                <a:gd name="T9" fmla="*/ 132 h 222"/>
                <a:gd name="T10" fmla="*/ 83 w 130"/>
                <a:gd name="T11" fmla="*/ 69 h 222"/>
                <a:gd name="T12" fmla="*/ 125 w 130"/>
                <a:gd name="T13" fmla="*/ 69 h 222"/>
                <a:gd name="T14" fmla="*/ 83 w 130"/>
                <a:gd name="T15" fmla="*/ 137 h 222"/>
                <a:gd name="T16" fmla="*/ 130 w 130"/>
                <a:gd name="T17" fmla="*/ 222 h 222"/>
                <a:gd name="T18" fmla="*/ 83 w 130"/>
                <a:gd name="T19" fmla="*/ 222 h 222"/>
                <a:gd name="T20" fmla="*/ 42 w 130"/>
                <a:gd name="T21" fmla="*/ 137 h 222"/>
                <a:gd name="T22" fmla="*/ 42 w 130"/>
                <a:gd name="T23" fmla="*/ 137 h 222"/>
                <a:gd name="T24" fmla="*/ 42 w 130"/>
                <a:gd name="T25" fmla="*/ 222 h 222"/>
                <a:gd name="T26" fmla="*/ 0 w 130"/>
                <a:gd name="T27" fmla="*/ 22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 h="222">
                  <a:moveTo>
                    <a:pt x="0" y="222"/>
                  </a:moveTo>
                  <a:lnTo>
                    <a:pt x="0" y="0"/>
                  </a:lnTo>
                  <a:lnTo>
                    <a:pt x="42" y="0"/>
                  </a:lnTo>
                  <a:lnTo>
                    <a:pt x="42" y="132"/>
                  </a:lnTo>
                  <a:lnTo>
                    <a:pt x="42" y="132"/>
                  </a:lnTo>
                  <a:lnTo>
                    <a:pt x="83" y="69"/>
                  </a:lnTo>
                  <a:lnTo>
                    <a:pt x="125" y="69"/>
                  </a:lnTo>
                  <a:lnTo>
                    <a:pt x="83" y="137"/>
                  </a:lnTo>
                  <a:lnTo>
                    <a:pt x="130" y="222"/>
                  </a:lnTo>
                  <a:lnTo>
                    <a:pt x="83" y="222"/>
                  </a:lnTo>
                  <a:lnTo>
                    <a:pt x="42" y="137"/>
                  </a:lnTo>
                  <a:lnTo>
                    <a:pt x="42" y="137"/>
                  </a:lnTo>
                  <a:lnTo>
                    <a:pt x="42" y="222"/>
                  </a:lnTo>
                  <a:lnTo>
                    <a:pt x="0" y="22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a:p>
          </p:txBody>
        </p:sp>
        <p:sp>
          <p:nvSpPr>
            <p:cNvPr id="3087" name="Freeform 43"/>
            <p:cNvSpPr>
              <a:spLocks/>
            </p:cNvSpPr>
            <p:nvPr/>
          </p:nvSpPr>
          <p:spPr bwMode="gray">
            <a:xfrm>
              <a:off x="7229476" y="1855788"/>
              <a:ext cx="238125" cy="352425"/>
            </a:xfrm>
            <a:custGeom>
              <a:avLst/>
              <a:gdLst>
                <a:gd name="T0" fmla="*/ 150 w 150"/>
                <a:gd name="T1" fmla="*/ 0 h 222"/>
                <a:gd name="T2" fmla="*/ 150 w 150"/>
                <a:gd name="T3" fmla="*/ 37 h 222"/>
                <a:gd name="T4" fmla="*/ 99 w 150"/>
                <a:gd name="T5" fmla="*/ 37 h 222"/>
                <a:gd name="T6" fmla="*/ 99 w 150"/>
                <a:gd name="T7" fmla="*/ 222 h 222"/>
                <a:gd name="T8" fmla="*/ 52 w 150"/>
                <a:gd name="T9" fmla="*/ 222 h 222"/>
                <a:gd name="T10" fmla="*/ 52 w 150"/>
                <a:gd name="T11" fmla="*/ 37 h 222"/>
                <a:gd name="T12" fmla="*/ 0 w 150"/>
                <a:gd name="T13" fmla="*/ 37 h 222"/>
                <a:gd name="T14" fmla="*/ 0 w 150"/>
                <a:gd name="T15" fmla="*/ 0 h 222"/>
                <a:gd name="T16" fmla="*/ 150 w 150"/>
                <a:gd name="T1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0" h="222">
                  <a:moveTo>
                    <a:pt x="150" y="0"/>
                  </a:moveTo>
                  <a:lnTo>
                    <a:pt x="150" y="37"/>
                  </a:lnTo>
                  <a:lnTo>
                    <a:pt x="99" y="37"/>
                  </a:lnTo>
                  <a:lnTo>
                    <a:pt x="99" y="222"/>
                  </a:lnTo>
                  <a:lnTo>
                    <a:pt x="52" y="222"/>
                  </a:lnTo>
                  <a:lnTo>
                    <a:pt x="52" y="37"/>
                  </a:lnTo>
                  <a:lnTo>
                    <a:pt x="0" y="37"/>
                  </a:lnTo>
                  <a:lnTo>
                    <a:pt x="0" y="0"/>
                  </a:lnTo>
                  <a:lnTo>
                    <a:pt x="15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a:p>
          </p:txBody>
        </p:sp>
        <p:sp>
          <p:nvSpPr>
            <p:cNvPr id="3088" name="Freeform 44"/>
            <p:cNvSpPr>
              <a:spLocks noEditPoints="1"/>
            </p:cNvSpPr>
            <p:nvPr/>
          </p:nvSpPr>
          <p:spPr bwMode="gray">
            <a:xfrm>
              <a:off x="7443788" y="1957388"/>
              <a:ext cx="196850" cy="258763"/>
            </a:xfrm>
            <a:custGeom>
              <a:avLst/>
              <a:gdLst>
                <a:gd name="T0" fmla="*/ 0 w 24"/>
                <a:gd name="T1" fmla="*/ 15 h 31"/>
                <a:gd name="T2" fmla="*/ 12 w 24"/>
                <a:gd name="T3" fmla="*/ 0 h 31"/>
                <a:gd name="T4" fmla="*/ 24 w 24"/>
                <a:gd name="T5" fmla="*/ 15 h 31"/>
                <a:gd name="T6" fmla="*/ 12 w 24"/>
                <a:gd name="T7" fmla="*/ 31 h 31"/>
                <a:gd name="T8" fmla="*/ 0 w 24"/>
                <a:gd name="T9" fmla="*/ 15 h 31"/>
                <a:gd name="T10" fmla="*/ 16 w 24"/>
                <a:gd name="T11" fmla="*/ 15 h 31"/>
                <a:gd name="T12" fmla="*/ 12 w 24"/>
                <a:gd name="T13" fmla="*/ 5 h 31"/>
                <a:gd name="T14" fmla="*/ 8 w 24"/>
                <a:gd name="T15" fmla="*/ 15 h 31"/>
                <a:gd name="T16" fmla="*/ 12 w 24"/>
                <a:gd name="T17" fmla="*/ 26 h 31"/>
                <a:gd name="T18" fmla="*/ 16 w 24"/>
                <a:gd name="T19"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31">
                  <a:moveTo>
                    <a:pt x="0" y="15"/>
                  </a:moveTo>
                  <a:cubicBezTo>
                    <a:pt x="0" y="7"/>
                    <a:pt x="1" y="0"/>
                    <a:pt x="12" y="0"/>
                  </a:cubicBezTo>
                  <a:cubicBezTo>
                    <a:pt x="23" y="0"/>
                    <a:pt x="24" y="7"/>
                    <a:pt x="24" y="15"/>
                  </a:cubicBezTo>
                  <a:cubicBezTo>
                    <a:pt x="24" y="24"/>
                    <a:pt x="23" y="31"/>
                    <a:pt x="12" y="31"/>
                  </a:cubicBezTo>
                  <a:cubicBezTo>
                    <a:pt x="1" y="31"/>
                    <a:pt x="0" y="24"/>
                    <a:pt x="0" y="15"/>
                  </a:cubicBezTo>
                  <a:close/>
                  <a:moveTo>
                    <a:pt x="16" y="15"/>
                  </a:moveTo>
                  <a:cubicBezTo>
                    <a:pt x="16" y="8"/>
                    <a:pt x="16" y="5"/>
                    <a:pt x="12" y="5"/>
                  </a:cubicBezTo>
                  <a:cubicBezTo>
                    <a:pt x="9" y="5"/>
                    <a:pt x="8" y="8"/>
                    <a:pt x="8" y="15"/>
                  </a:cubicBezTo>
                  <a:cubicBezTo>
                    <a:pt x="8" y="24"/>
                    <a:pt x="9" y="26"/>
                    <a:pt x="12" y="26"/>
                  </a:cubicBezTo>
                  <a:cubicBezTo>
                    <a:pt x="15" y="26"/>
                    <a:pt x="16" y="24"/>
                    <a:pt x="16" y="15"/>
                  </a:cubicBez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a:p>
          </p:txBody>
        </p:sp>
        <p:sp>
          <p:nvSpPr>
            <p:cNvPr id="3089" name="Freeform 45"/>
            <p:cNvSpPr>
              <a:spLocks noEditPoints="1"/>
            </p:cNvSpPr>
            <p:nvPr/>
          </p:nvSpPr>
          <p:spPr bwMode="gray">
            <a:xfrm>
              <a:off x="7681913" y="1957388"/>
              <a:ext cx="198438" cy="350838"/>
            </a:xfrm>
            <a:custGeom>
              <a:avLst/>
              <a:gdLst>
                <a:gd name="T0" fmla="*/ 24 w 24"/>
                <a:gd name="T1" fmla="*/ 1 h 42"/>
                <a:gd name="T2" fmla="*/ 24 w 24"/>
                <a:gd name="T3" fmla="*/ 32 h 42"/>
                <a:gd name="T4" fmla="*/ 13 w 24"/>
                <a:gd name="T5" fmla="*/ 42 h 42"/>
                <a:gd name="T6" fmla="*/ 1 w 24"/>
                <a:gd name="T7" fmla="*/ 33 h 42"/>
                <a:gd name="T8" fmla="*/ 9 w 24"/>
                <a:gd name="T9" fmla="*/ 33 h 42"/>
                <a:gd name="T10" fmla="*/ 10 w 24"/>
                <a:gd name="T11" fmla="*/ 36 h 42"/>
                <a:gd name="T12" fmla="*/ 13 w 24"/>
                <a:gd name="T13" fmla="*/ 37 h 42"/>
                <a:gd name="T14" fmla="*/ 16 w 24"/>
                <a:gd name="T15" fmla="*/ 32 h 42"/>
                <a:gd name="T16" fmla="*/ 16 w 24"/>
                <a:gd name="T17" fmla="*/ 27 h 42"/>
                <a:gd name="T18" fmla="*/ 16 w 24"/>
                <a:gd name="T19" fmla="*/ 27 h 42"/>
                <a:gd name="T20" fmla="*/ 9 w 24"/>
                <a:gd name="T21" fmla="*/ 30 h 42"/>
                <a:gd name="T22" fmla="*/ 1 w 24"/>
                <a:gd name="T23" fmla="*/ 15 h 42"/>
                <a:gd name="T24" fmla="*/ 9 w 24"/>
                <a:gd name="T25" fmla="*/ 0 h 42"/>
                <a:gd name="T26" fmla="*/ 16 w 24"/>
                <a:gd name="T27" fmla="*/ 4 h 42"/>
                <a:gd name="T28" fmla="*/ 16 w 24"/>
                <a:gd name="T29" fmla="*/ 4 h 42"/>
                <a:gd name="T30" fmla="*/ 16 w 24"/>
                <a:gd name="T31" fmla="*/ 1 h 42"/>
                <a:gd name="T32" fmla="*/ 24 w 24"/>
                <a:gd name="T33" fmla="*/ 1 h 42"/>
                <a:gd name="T34" fmla="*/ 12 w 24"/>
                <a:gd name="T35" fmla="*/ 25 h 42"/>
                <a:gd name="T36" fmla="*/ 16 w 24"/>
                <a:gd name="T37" fmla="*/ 15 h 42"/>
                <a:gd name="T38" fmla="*/ 12 w 24"/>
                <a:gd name="T39" fmla="*/ 5 h 42"/>
                <a:gd name="T40" fmla="*/ 9 w 24"/>
                <a:gd name="T41" fmla="*/ 16 h 42"/>
                <a:gd name="T42" fmla="*/ 12 w 24"/>
                <a:gd name="T43" fmla="*/ 2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42">
                  <a:moveTo>
                    <a:pt x="24" y="1"/>
                  </a:moveTo>
                  <a:cubicBezTo>
                    <a:pt x="24" y="32"/>
                    <a:pt x="24" y="32"/>
                    <a:pt x="24" y="32"/>
                  </a:cubicBezTo>
                  <a:cubicBezTo>
                    <a:pt x="24" y="34"/>
                    <a:pt x="24" y="42"/>
                    <a:pt x="13" y="42"/>
                  </a:cubicBezTo>
                  <a:cubicBezTo>
                    <a:pt x="7" y="42"/>
                    <a:pt x="1" y="40"/>
                    <a:pt x="1" y="33"/>
                  </a:cubicBezTo>
                  <a:cubicBezTo>
                    <a:pt x="9" y="33"/>
                    <a:pt x="9" y="33"/>
                    <a:pt x="9" y="33"/>
                  </a:cubicBezTo>
                  <a:cubicBezTo>
                    <a:pt x="9" y="34"/>
                    <a:pt x="9" y="35"/>
                    <a:pt x="10" y="36"/>
                  </a:cubicBezTo>
                  <a:cubicBezTo>
                    <a:pt x="10" y="37"/>
                    <a:pt x="11" y="37"/>
                    <a:pt x="13" y="37"/>
                  </a:cubicBezTo>
                  <a:cubicBezTo>
                    <a:pt x="15" y="37"/>
                    <a:pt x="16" y="35"/>
                    <a:pt x="16" y="32"/>
                  </a:cubicBezTo>
                  <a:cubicBezTo>
                    <a:pt x="16" y="27"/>
                    <a:pt x="16" y="27"/>
                    <a:pt x="16" y="27"/>
                  </a:cubicBezTo>
                  <a:cubicBezTo>
                    <a:pt x="16" y="27"/>
                    <a:pt x="16" y="27"/>
                    <a:pt x="16" y="27"/>
                  </a:cubicBezTo>
                  <a:cubicBezTo>
                    <a:pt x="14" y="29"/>
                    <a:pt x="12" y="30"/>
                    <a:pt x="9" y="30"/>
                  </a:cubicBezTo>
                  <a:cubicBezTo>
                    <a:pt x="0" y="30"/>
                    <a:pt x="1" y="22"/>
                    <a:pt x="1" y="15"/>
                  </a:cubicBezTo>
                  <a:cubicBezTo>
                    <a:pt x="1" y="8"/>
                    <a:pt x="1" y="0"/>
                    <a:pt x="9" y="0"/>
                  </a:cubicBezTo>
                  <a:cubicBezTo>
                    <a:pt x="12" y="0"/>
                    <a:pt x="15" y="1"/>
                    <a:pt x="16" y="4"/>
                  </a:cubicBezTo>
                  <a:cubicBezTo>
                    <a:pt x="16" y="4"/>
                    <a:pt x="16" y="4"/>
                    <a:pt x="16" y="4"/>
                  </a:cubicBezTo>
                  <a:cubicBezTo>
                    <a:pt x="16" y="1"/>
                    <a:pt x="16" y="1"/>
                    <a:pt x="16" y="1"/>
                  </a:cubicBezTo>
                  <a:lnTo>
                    <a:pt x="24" y="1"/>
                  </a:lnTo>
                  <a:close/>
                  <a:moveTo>
                    <a:pt x="12" y="25"/>
                  </a:moveTo>
                  <a:cubicBezTo>
                    <a:pt x="15" y="25"/>
                    <a:pt x="16" y="22"/>
                    <a:pt x="16" y="15"/>
                  </a:cubicBezTo>
                  <a:cubicBezTo>
                    <a:pt x="16" y="9"/>
                    <a:pt x="15" y="5"/>
                    <a:pt x="12" y="5"/>
                  </a:cubicBezTo>
                  <a:cubicBezTo>
                    <a:pt x="9" y="5"/>
                    <a:pt x="9" y="7"/>
                    <a:pt x="9" y="16"/>
                  </a:cubicBezTo>
                  <a:cubicBezTo>
                    <a:pt x="9" y="19"/>
                    <a:pt x="8" y="25"/>
                    <a:pt x="12" y="25"/>
                  </a:cubicBez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a:p>
          </p:txBody>
        </p:sp>
        <p:sp>
          <p:nvSpPr>
            <p:cNvPr id="3090" name="Freeform 46"/>
            <p:cNvSpPr>
              <a:spLocks/>
            </p:cNvSpPr>
            <p:nvPr/>
          </p:nvSpPr>
          <p:spPr bwMode="gray">
            <a:xfrm>
              <a:off x="8142288" y="1889125"/>
              <a:ext cx="139700" cy="327025"/>
            </a:xfrm>
            <a:custGeom>
              <a:avLst/>
              <a:gdLst>
                <a:gd name="T0" fmla="*/ 0 w 17"/>
                <a:gd name="T1" fmla="*/ 9 h 39"/>
                <a:gd name="T2" fmla="*/ 4 w 17"/>
                <a:gd name="T3" fmla="*/ 9 h 39"/>
                <a:gd name="T4" fmla="*/ 4 w 17"/>
                <a:gd name="T5" fmla="*/ 4 h 39"/>
                <a:gd name="T6" fmla="*/ 12 w 17"/>
                <a:gd name="T7" fmla="*/ 0 h 39"/>
                <a:gd name="T8" fmla="*/ 12 w 17"/>
                <a:gd name="T9" fmla="*/ 9 h 39"/>
                <a:gd name="T10" fmla="*/ 17 w 17"/>
                <a:gd name="T11" fmla="*/ 9 h 39"/>
                <a:gd name="T12" fmla="*/ 17 w 17"/>
                <a:gd name="T13" fmla="*/ 14 h 39"/>
                <a:gd name="T14" fmla="*/ 12 w 17"/>
                <a:gd name="T15" fmla="*/ 14 h 39"/>
                <a:gd name="T16" fmla="*/ 12 w 17"/>
                <a:gd name="T17" fmla="*/ 30 h 39"/>
                <a:gd name="T18" fmla="*/ 15 w 17"/>
                <a:gd name="T19" fmla="*/ 33 h 39"/>
                <a:gd name="T20" fmla="*/ 16 w 17"/>
                <a:gd name="T21" fmla="*/ 33 h 39"/>
                <a:gd name="T22" fmla="*/ 16 w 17"/>
                <a:gd name="T23" fmla="*/ 38 h 39"/>
                <a:gd name="T24" fmla="*/ 12 w 17"/>
                <a:gd name="T25" fmla="*/ 39 h 39"/>
                <a:gd name="T26" fmla="*/ 4 w 17"/>
                <a:gd name="T27" fmla="*/ 32 h 39"/>
                <a:gd name="T28" fmla="*/ 4 w 17"/>
                <a:gd name="T29" fmla="*/ 14 h 39"/>
                <a:gd name="T30" fmla="*/ 0 w 17"/>
                <a:gd name="T31" fmla="*/ 14 h 39"/>
                <a:gd name="T32" fmla="*/ 0 w 17"/>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39">
                  <a:moveTo>
                    <a:pt x="0" y="9"/>
                  </a:moveTo>
                  <a:cubicBezTo>
                    <a:pt x="4" y="9"/>
                    <a:pt x="4" y="9"/>
                    <a:pt x="4" y="9"/>
                  </a:cubicBezTo>
                  <a:cubicBezTo>
                    <a:pt x="4" y="4"/>
                    <a:pt x="4" y="4"/>
                    <a:pt x="4" y="4"/>
                  </a:cubicBezTo>
                  <a:cubicBezTo>
                    <a:pt x="12" y="0"/>
                    <a:pt x="12" y="0"/>
                    <a:pt x="12" y="0"/>
                  </a:cubicBezTo>
                  <a:cubicBezTo>
                    <a:pt x="12" y="9"/>
                    <a:pt x="12" y="9"/>
                    <a:pt x="12" y="9"/>
                  </a:cubicBezTo>
                  <a:cubicBezTo>
                    <a:pt x="17" y="9"/>
                    <a:pt x="17" y="9"/>
                    <a:pt x="17" y="9"/>
                  </a:cubicBezTo>
                  <a:cubicBezTo>
                    <a:pt x="17" y="14"/>
                    <a:pt x="17" y="14"/>
                    <a:pt x="17" y="14"/>
                  </a:cubicBezTo>
                  <a:cubicBezTo>
                    <a:pt x="12" y="14"/>
                    <a:pt x="12" y="14"/>
                    <a:pt x="12" y="14"/>
                  </a:cubicBezTo>
                  <a:cubicBezTo>
                    <a:pt x="12" y="30"/>
                    <a:pt x="12" y="30"/>
                    <a:pt x="12" y="30"/>
                  </a:cubicBezTo>
                  <a:cubicBezTo>
                    <a:pt x="12" y="32"/>
                    <a:pt x="12" y="33"/>
                    <a:pt x="15" y="33"/>
                  </a:cubicBezTo>
                  <a:cubicBezTo>
                    <a:pt x="15" y="33"/>
                    <a:pt x="16" y="33"/>
                    <a:pt x="16" y="33"/>
                  </a:cubicBezTo>
                  <a:cubicBezTo>
                    <a:pt x="16" y="38"/>
                    <a:pt x="16" y="38"/>
                    <a:pt x="16" y="38"/>
                  </a:cubicBezTo>
                  <a:cubicBezTo>
                    <a:pt x="15" y="39"/>
                    <a:pt x="14" y="39"/>
                    <a:pt x="12" y="39"/>
                  </a:cubicBezTo>
                  <a:cubicBezTo>
                    <a:pt x="5" y="39"/>
                    <a:pt x="4" y="34"/>
                    <a:pt x="4" y="32"/>
                  </a:cubicBezTo>
                  <a:cubicBezTo>
                    <a:pt x="4" y="14"/>
                    <a:pt x="4" y="14"/>
                    <a:pt x="4" y="14"/>
                  </a:cubicBezTo>
                  <a:cubicBezTo>
                    <a:pt x="0" y="14"/>
                    <a:pt x="0" y="14"/>
                    <a:pt x="0" y="14"/>
                  </a:cubicBezTo>
                  <a:lnTo>
                    <a:pt x="0" y="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a:p>
          </p:txBody>
        </p:sp>
        <p:sp>
          <p:nvSpPr>
            <p:cNvPr id="3091" name="Freeform 47"/>
            <p:cNvSpPr>
              <a:spLocks/>
            </p:cNvSpPr>
            <p:nvPr/>
          </p:nvSpPr>
          <p:spPr bwMode="gray">
            <a:xfrm>
              <a:off x="8323263" y="1855788"/>
              <a:ext cx="190500" cy="352425"/>
            </a:xfrm>
            <a:custGeom>
              <a:avLst/>
              <a:gdLst>
                <a:gd name="T0" fmla="*/ 14 w 23"/>
                <a:gd name="T1" fmla="*/ 42 h 42"/>
                <a:gd name="T2" fmla="*/ 14 w 23"/>
                <a:gd name="T3" fmla="*/ 22 h 42"/>
                <a:gd name="T4" fmla="*/ 11 w 23"/>
                <a:gd name="T5" fmla="*/ 17 h 42"/>
                <a:gd name="T6" fmla="*/ 8 w 23"/>
                <a:gd name="T7" fmla="*/ 22 h 42"/>
                <a:gd name="T8" fmla="*/ 8 w 23"/>
                <a:gd name="T9" fmla="*/ 42 h 42"/>
                <a:gd name="T10" fmla="*/ 0 w 23"/>
                <a:gd name="T11" fmla="*/ 42 h 42"/>
                <a:gd name="T12" fmla="*/ 0 w 23"/>
                <a:gd name="T13" fmla="*/ 0 h 42"/>
                <a:gd name="T14" fmla="*/ 8 w 23"/>
                <a:gd name="T15" fmla="*/ 0 h 42"/>
                <a:gd name="T16" fmla="*/ 8 w 23"/>
                <a:gd name="T17" fmla="*/ 16 h 42"/>
                <a:gd name="T18" fmla="*/ 8 w 23"/>
                <a:gd name="T19" fmla="*/ 16 h 42"/>
                <a:gd name="T20" fmla="*/ 11 w 23"/>
                <a:gd name="T21" fmla="*/ 13 h 42"/>
                <a:gd name="T22" fmla="*/ 15 w 23"/>
                <a:gd name="T23" fmla="*/ 12 h 42"/>
                <a:gd name="T24" fmla="*/ 23 w 23"/>
                <a:gd name="T25" fmla="*/ 18 h 42"/>
                <a:gd name="T26" fmla="*/ 23 w 23"/>
                <a:gd name="T27" fmla="*/ 42 h 42"/>
                <a:gd name="T28" fmla="*/ 14 w 23"/>
                <a:gd name="T29"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42">
                  <a:moveTo>
                    <a:pt x="14" y="42"/>
                  </a:moveTo>
                  <a:cubicBezTo>
                    <a:pt x="14" y="22"/>
                    <a:pt x="14" y="22"/>
                    <a:pt x="14" y="22"/>
                  </a:cubicBezTo>
                  <a:cubicBezTo>
                    <a:pt x="14" y="19"/>
                    <a:pt x="14" y="17"/>
                    <a:pt x="11" y="17"/>
                  </a:cubicBezTo>
                  <a:cubicBezTo>
                    <a:pt x="9" y="17"/>
                    <a:pt x="8" y="19"/>
                    <a:pt x="8" y="22"/>
                  </a:cubicBezTo>
                  <a:cubicBezTo>
                    <a:pt x="8" y="42"/>
                    <a:pt x="8" y="42"/>
                    <a:pt x="8" y="42"/>
                  </a:cubicBezTo>
                  <a:cubicBezTo>
                    <a:pt x="0" y="42"/>
                    <a:pt x="0" y="42"/>
                    <a:pt x="0" y="42"/>
                  </a:cubicBezTo>
                  <a:cubicBezTo>
                    <a:pt x="0" y="0"/>
                    <a:pt x="0" y="0"/>
                    <a:pt x="0" y="0"/>
                  </a:cubicBezTo>
                  <a:cubicBezTo>
                    <a:pt x="8" y="0"/>
                    <a:pt x="8" y="0"/>
                    <a:pt x="8" y="0"/>
                  </a:cubicBezTo>
                  <a:cubicBezTo>
                    <a:pt x="8" y="16"/>
                    <a:pt x="8" y="16"/>
                    <a:pt x="8" y="16"/>
                  </a:cubicBezTo>
                  <a:cubicBezTo>
                    <a:pt x="8" y="16"/>
                    <a:pt x="8" y="16"/>
                    <a:pt x="8" y="16"/>
                  </a:cubicBezTo>
                  <a:cubicBezTo>
                    <a:pt x="9" y="14"/>
                    <a:pt x="10" y="13"/>
                    <a:pt x="11" y="13"/>
                  </a:cubicBezTo>
                  <a:cubicBezTo>
                    <a:pt x="12" y="12"/>
                    <a:pt x="14" y="12"/>
                    <a:pt x="15" y="12"/>
                  </a:cubicBezTo>
                  <a:cubicBezTo>
                    <a:pt x="19" y="12"/>
                    <a:pt x="23" y="14"/>
                    <a:pt x="23" y="18"/>
                  </a:cubicBezTo>
                  <a:cubicBezTo>
                    <a:pt x="23" y="42"/>
                    <a:pt x="23" y="42"/>
                    <a:pt x="23" y="42"/>
                  </a:cubicBezTo>
                  <a:lnTo>
                    <a:pt x="14" y="4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a:p>
          </p:txBody>
        </p:sp>
        <p:sp>
          <p:nvSpPr>
            <p:cNvPr id="3092" name="Freeform 48"/>
            <p:cNvSpPr>
              <a:spLocks/>
            </p:cNvSpPr>
            <p:nvPr/>
          </p:nvSpPr>
          <p:spPr bwMode="gray">
            <a:xfrm>
              <a:off x="8801101" y="1957388"/>
              <a:ext cx="123825" cy="250825"/>
            </a:xfrm>
            <a:custGeom>
              <a:avLst/>
              <a:gdLst>
                <a:gd name="T0" fmla="*/ 8 w 15"/>
                <a:gd name="T1" fmla="*/ 1 h 30"/>
                <a:gd name="T2" fmla="*/ 8 w 15"/>
                <a:gd name="T3" fmla="*/ 4 h 30"/>
                <a:gd name="T4" fmla="*/ 8 w 15"/>
                <a:gd name="T5" fmla="*/ 4 h 30"/>
                <a:gd name="T6" fmla="*/ 15 w 15"/>
                <a:gd name="T7" fmla="*/ 0 h 30"/>
                <a:gd name="T8" fmla="*/ 15 w 15"/>
                <a:gd name="T9" fmla="*/ 7 h 30"/>
                <a:gd name="T10" fmla="*/ 8 w 15"/>
                <a:gd name="T11" fmla="*/ 14 h 30"/>
                <a:gd name="T12" fmla="*/ 8 w 15"/>
                <a:gd name="T13" fmla="*/ 30 h 30"/>
                <a:gd name="T14" fmla="*/ 0 w 15"/>
                <a:gd name="T15" fmla="*/ 30 h 30"/>
                <a:gd name="T16" fmla="*/ 0 w 15"/>
                <a:gd name="T17" fmla="*/ 1 h 30"/>
                <a:gd name="T18" fmla="*/ 8 w 15"/>
                <a:gd name="T19"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30">
                  <a:moveTo>
                    <a:pt x="8" y="1"/>
                  </a:moveTo>
                  <a:cubicBezTo>
                    <a:pt x="8" y="4"/>
                    <a:pt x="8" y="4"/>
                    <a:pt x="8" y="4"/>
                  </a:cubicBezTo>
                  <a:cubicBezTo>
                    <a:pt x="8" y="4"/>
                    <a:pt x="8" y="4"/>
                    <a:pt x="8" y="4"/>
                  </a:cubicBezTo>
                  <a:cubicBezTo>
                    <a:pt x="9" y="1"/>
                    <a:pt x="12" y="0"/>
                    <a:pt x="15" y="0"/>
                  </a:cubicBezTo>
                  <a:cubicBezTo>
                    <a:pt x="15" y="7"/>
                    <a:pt x="15" y="7"/>
                    <a:pt x="15" y="7"/>
                  </a:cubicBezTo>
                  <a:cubicBezTo>
                    <a:pt x="8" y="7"/>
                    <a:pt x="8" y="11"/>
                    <a:pt x="8" y="14"/>
                  </a:cubicBezTo>
                  <a:cubicBezTo>
                    <a:pt x="8" y="30"/>
                    <a:pt x="8" y="30"/>
                    <a:pt x="8" y="30"/>
                  </a:cubicBezTo>
                  <a:cubicBezTo>
                    <a:pt x="0" y="30"/>
                    <a:pt x="0" y="30"/>
                    <a:pt x="0" y="30"/>
                  </a:cubicBezTo>
                  <a:cubicBezTo>
                    <a:pt x="0" y="1"/>
                    <a:pt x="0" y="1"/>
                    <a:pt x="0" y="1"/>
                  </a:cubicBezTo>
                  <a:lnTo>
                    <a:pt x="8" y="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a:p>
          </p:txBody>
        </p:sp>
      </p:grpSp>
    </p:spTree>
    <p:extLst>
      <p:ext uri="{BB962C8B-B14F-4D97-AF65-F5344CB8AC3E}">
        <p14:creationId xmlns:p14="http://schemas.microsoft.com/office/powerpoint/2010/main" val="3709137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blank" preserve="1">
  <p:cSld name="Oracle logo">
    <p:bg bwMode="ltGray">
      <p:bgRef idx="1001">
        <a:schemeClr val="bg1"/>
      </p:bgRef>
    </p:bg>
    <p:spTree>
      <p:nvGrpSpPr>
        <p:cNvPr id="1" name=""/>
        <p:cNvGrpSpPr/>
        <p:nvPr/>
      </p:nvGrpSpPr>
      <p:grpSpPr>
        <a:xfrm>
          <a:off x="0" y="0"/>
          <a:ext cx="0" cy="0"/>
          <a:chOff x="0" y="0"/>
          <a:chExt cx="0" cy="0"/>
        </a:xfrm>
      </p:grpSpPr>
      <p:pic>
        <p:nvPicPr>
          <p:cNvPr id="2" name="Picture 1" descr="Oracle logo in white on red staging background. Light blue frame around perimete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hidden">
          <a:xfrm>
            <a:off x="138023" y="129398"/>
            <a:ext cx="11912778" cy="6547450"/>
          </a:xfrm>
          <a:prstGeom prst="rect">
            <a:avLst/>
          </a:prstGeom>
          <a:noFill/>
          <a:ln>
            <a:noFill/>
          </a:ln>
        </p:spPr>
      </p:pic>
      <p:pic>
        <p:nvPicPr>
          <p:cNvPr id="12" name="Picture 11"/>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bwMode="black">
          <a:xfrm>
            <a:off x="3822128" y="2843826"/>
            <a:ext cx="4544568" cy="569547"/>
          </a:xfrm>
          <a:prstGeom prst="rect">
            <a:avLst/>
          </a:prstGeom>
        </p:spPr>
      </p:pic>
      <p:sp>
        <p:nvSpPr>
          <p:cNvPr id="6" name="Rectangle 5"/>
          <p:cNvSpPr/>
          <p:nvPr/>
        </p:nvSpPr>
        <p:spPr bwMode="gray">
          <a:xfrm>
            <a:off x="-287" y="0"/>
            <a:ext cx="193962" cy="68521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7" name="Rectangle 6"/>
          <p:cNvSpPr/>
          <p:nvPr/>
        </p:nvSpPr>
        <p:spPr bwMode="gray">
          <a:xfrm>
            <a:off x="11995151" y="5854"/>
            <a:ext cx="193960" cy="68521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8" name="Rectangle 7"/>
          <p:cNvSpPr/>
          <p:nvPr/>
        </p:nvSpPr>
        <p:spPr bwMode="gray">
          <a:xfrm>
            <a:off x="-286" y="6400800"/>
            <a:ext cx="12189396"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9" name="Rectangle 8"/>
          <p:cNvSpPr/>
          <p:nvPr/>
        </p:nvSpPr>
        <p:spPr bwMode="gray">
          <a:xfrm>
            <a:off x="-286" y="0"/>
            <a:ext cx="12189398"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1065755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1151" y="1524001"/>
            <a:ext cx="11126522" cy="4419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9AD8BE6-AA7C-4328-9B9F-94628525022E}" type="datetime1">
              <a:rPr lang="en-US" smtClean="0"/>
              <a:pPr/>
              <a:t>5/15/2016</a:t>
            </a:fld>
            <a:endParaRPr lang="en-US"/>
          </a:p>
        </p:txBody>
      </p:sp>
      <p:sp>
        <p:nvSpPr>
          <p:cNvPr id="5" name="Footer Placeholder 4"/>
          <p:cNvSpPr>
            <a:spLocks noGrp="1"/>
          </p:cNvSpPr>
          <p:nvPr>
            <p:ph type="ftr" sz="quarter" idx="11"/>
          </p:nvPr>
        </p:nvSpPr>
        <p:spPr/>
        <p:txBody>
          <a:bodyPr/>
          <a:lstStyle/>
          <a:p>
            <a:r>
              <a:rPr lang="en-US" smtClean="0"/>
              <a:t>Oracle Confidential – Internal/Restricted/Highly Restricted</a:t>
            </a:r>
            <a:endParaRPr lang="en-US"/>
          </a:p>
        </p:txBody>
      </p:sp>
      <p:sp>
        <p:nvSpPr>
          <p:cNvPr id="6" name="Slide Number Placeholder 5"/>
          <p:cNvSpPr>
            <a:spLocks noGrp="1"/>
          </p:cNvSpPr>
          <p:nvPr>
            <p:ph type="sldNum" sz="quarter" idx="12"/>
          </p:nvPr>
        </p:nvSpPr>
        <p:spPr/>
        <p:txBody>
          <a:bodyPr/>
          <a:lstStyle/>
          <a:p>
            <a:fld id="{D4EAF17A-378C-49D5-A479-C71FF9D7F1E7}" type="slidenum">
              <a:rPr lang="en-US" smtClean="0"/>
              <a:pPr/>
              <a:t>‹Nº›</a:t>
            </a:fld>
            <a:endParaRPr lang="en-US"/>
          </a:p>
        </p:txBody>
      </p:sp>
    </p:spTree>
    <p:extLst>
      <p:ext uri="{BB962C8B-B14F-4D97-AF65-F5344CB8AC3E}">
        <p14:creationId xmlns:p14="http://schemas.microsoft.com/office/powerpoint/2010/main" val="386218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285413" y="533400"/>
            <a:ext cx="1371600" cy="5410200"/>
          </a:xfrm>
        </p:spPr>
        <p:txBody>
          <a:bodyPr vert="eaVert"/>
          <a:lstStyle>
            <a:lvl1pPr>
              <a:defRPr/>
            </a:lvl1pPr>
          </a:lstStyle>
          <a:p>
            <a:r>
              <a:rPr lang="en-US" smtClean="0"/>
              <a:t>Click to edit Master title style</a:t>
            </a:r>
            <a:endParaRPr dirty="0"/>
          </a:p>
        </p:txBody>
      </p:sp>
      <p:sp>
        <p:nvSpPr>
          <p:cNvPr id="3" name="Vertical Text Placeholder 2"/>
          <p:cNvSpPr>
            <a:spLocks noGrp="1"/>
          </p:cNvSpPr>
          <p:nvPr>
            <p:ph type="body" orient="vert" idx="1"/>
          </p:nvPr>
        </p:nvSpPr>
        <p:spPr>
          <a:xfrm>
            <a:off x="531813" y="533400"/>
            <a:ext cx="9524999"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B8E2682-7303-4393-9F25-7F1900A10367}" type="datetime1">
              <a:rPr lang="en-US" smtClean="0"/>
              <a:pPr/>
              <a:t>5/15/2016</a:t>
            </a:fld>
            <a:endParaRPr/>
          </a:p>
        </p:txBody>
      </p:sp>
      <p:sp>
        <p:nvSpPr>
          <p:cNvPr id="5" name="Footer Placeholder 4"/>
          <p:cNvSpPr>
            <a:spLocks noGrp="1"/>
          </p:cNvSpPr>
          <p:nvPr>
            <p:ph type="ftr" sz="quarter" idx="11"/>
          </p:nvPr>
        </p:nvSpPr>
        <p:spPr/>
        <p:txBody>
          <a:bodyPr/>
          <a:lstStyle/>
          <a:p>
            <a:r>
              <a:rPr/>
              <a:t>Oracle Confidential – Internal/Restricted/Highly Restricted</a:t>
            </a:r>
          </a:p>
        </p:txBody>
      </p:sp>
      <p:sp>
        <p:nvSpPr>
          <p:cNvPr id="6" name="Slide Number Placeholder 5"/>
          <p:cNvSpPr>
            <a:spLocks noGrp="1"/>
          </p:cNvSpPr>
          <p:nvPr>
            <p:ph type="sldNum" sz="quarter" idx="12"/>
          </p:nvPr>
        </p:nvSpPr>
        <p:spPr/>
        <p:txBody>
          <a:bodyPr/>
          <a:lstStyle/>
          <a:p>
            <a:fld id="{C51EAA63-D034-42AE-91FA-B13B9518C7BE}" type="slidenum">
              <a:rPr/>
              <a:pPr/>
              <a:t>‹Nº›</a:t>
            </a:fld>
            <a:endParaRPr/>
          </a:p>
        </p:txBody>
      </p:sp>
    </p:spTree>
    <p:extLst>
      <p:ext uri="{BB962C8B-B14F-4D97-AF65-F5344CB8AC3E}">
        <p14:creationId xmlns:p14="http://schemas.microsoft.com/office/powerpoint/2010/main" val="2173454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with Picture and Log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2" name="Rectangle 21" descr="Full slide 4-color photo can be inserted here. Customer/Partner and secondary logo can be included"/>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531814" y="739775"/>
            <a:ext cx="9144000" cy="1470025"/>
          </a:xfrm>
        </p:spPr>
        <p:txBody>
          <a:bodyPr/>
          <a:lstStyle>
            <a:lvl1pPr>
              <a:lnSpc>
                <a:spcPct val="80000"/>
              </a:lnSpc>
              <a:defRPr sz="4800"/>
            </a:lvl1pPr>
          </a:lstStyle>
          <a:p>
            <a:r>
              <a:rPr lang="en-US" smtClean="0"/>
              <a:t>Click to edit Master title style</a:t>
            </a:r>
            <a:endParaRPr/>
          </a:p>
        </p:txBody>
      </p:sp>
      <p:sp>
        <p:nvSpPr>
          <p:cNvPr id="3" name="Subtitle 2"/>
          <p:cNvSpPr>
            <a:spLocks noGrp="1"/>
          </p:cNvSpPr>
          <p:nvPr>
            <p:ph type="subTitle" idx="1"/>
          </p:nvPr>
        </p:nvSpPr>
        <p:spPr>
          <a:xfrm>
            <a:off x="531762" y="2286000"/>
            <a:ext cx="9144000"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lvl1pPr>
              <a:defRPr>
                <a:solidFill>
                  <a:schemeClr val="tx1"/>
                </a:solidFill>
              </a:defRPr>
            </a:lvl1pPr>
          </a:lstStyle>
          <a:p>
            <a:fld id="{DB3EEE87-DDB3-4675-99CC-7EF64D192D2F}" type="datetime1">
              <a:rPr lang="en-US" smtClean="0"/>
              <a:pPr/>
              <a:t>5/15/2016</a:t>
            </a:fld>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smtClean="0"/>
              <a:t>Oracle Confidential – Internal/Restricted/Highly Restricted</a:t>
            </a:r>
            <a:endParaRPr lang="en-US"/>
          </a:p>
        </p:txBody>
      </p:sp>
      <p:sp>
        <p:nvSpPr>
          <p:cNvPr id="13" name="Text Placeholder 12"/>
          <p:cNvSpPr>
            <a:spLocks noGrp="1"/>
          </p:cNvSpPr>
          <p:nvPr>
            <p:ph type="body" sz="quarter" idx="13" hasCustomPrompt="1"/>
          </p:nvPr>
        </p:nvSpPr>
        <p:spPr>
          <a:xfrm>
            <a:off x="531814" y="3429451"/>
            <a:ext cx="91440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12" name="Rectangle 11"/>
          <p:cNvSpPr/>
          <p:nvPr/>
        </p:nvSpPr>
        <p:spPr bwMode="white">
          <a:xfrm>
            <a:off x="9828212" y="0"/>
            <a:ext cx="1828800"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1" name="Text Placeholder 12"/>
          <p:cNvSpPr>
            <a:spLocks noGrp="1"/>
          </p:cNvSpPr>
          <p:nvPr>
            <p:ph type="body" sz="quarter" idx="15" hasCustomPrompt="1"/>
          </p:nvPr>
        </p:nvSpPr>
        <p:spPr>
          <a:xfrm>
            <a:off x="9904412" y="228600"/>
            <a:ext cx="1676400" cy="228600"/>
          </a:xfrm>
        </p:spPr>
        <p:txBody>
          <a:bodyPr anchor="b">
            <a:normAutofit/>
          </a:bodyPr>
          <a:lstStyle>
            <a:lvl1pPr marL="1588" indent="0" algn="ctr">
              <a:spcBef>
                <a:spcPts val="0"/>
              </a:spcBef>
              <a:buFontTx/>
              <a:buNone/>
              <a:defRPr sz="1400" baseline="0">
                <a:solidFill>
                  <a:schemeClr val="bg1"/>
                </a:solidFill>
              </a:defRPr>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a:t>Click to add text</a:t>
            </a:r>
          </a:p>
        </p:txBody>
      </p:sp>
      <p:sp>
        <p:nvSpPr>
          <p:cNvPr id="16" name="TextBox 15"/>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a:solidFill>
                  <a:schemeClr val="tx1"/>
                </a:solidFill>
              </a:rPr>
              <a:t>Copyright © </a:t>
            </a:r>
            <a:r>
              <a:rPr sz="850" smtClean="0">
                <a:solidFill>
                  <a:schemeClr val="tx1"/>
                </a:solidFill>
              </a:rPr>
              <a:t>201</a:t>
            </a:r>
            <a:r>
              <a:rPr lang="en-US" sz="850" smtClean="0">
                <a:solidFill>
                  <a:schemeClr val="tx1"/>
                </a:solidFill>
              </a:rPr>
              <a:t>5,</a:t>
            </a:r>
            <a:r>
              <a:rPr sz="850" smtClean="0">
                <a:solidFill>
                  <a:schemeClr val="tx1"/>
                </a:solidFill>
              </a:rPr>
              <a:t> </a:t>
            </a:r>
            <a:r>
              <a:rPr sz="850">
                <a:solidFill>
                  <a:schemeClr val="tx1"/>
                </a:solidFill>
              </a:rPr>
              <a:t>Oracle and/or its affiliates. All rights reserved.  </a:t>
            </a:r>
            <a:r>
              <a:rPr sz="850" smtClean="0">
                <a:solidFill>
                  <a:schemeClr val="tx1"/>
                </a:solidFill>
              </a:rPr>
              <a:t>|</a:t>
            </a:r>
            <a:endParaRPr sz="850">
              <a:solidFill>
                <a:schemeClr val="tx1"/>
              </a:solidFill>
            </a:endParaRPr>
          </a:p>
        </p:txBody>
      </p:sp>
      <p:pic>
        <p:nvPicPr>
          <p:cNvPr id="15" name="Picture 14" descr="Oracle logo in white on red staging background"/>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0352" y="6263640"/>
            <a:ext cx="1625138" cy="594360"/>
          </a:xfrm>
          <a:prstGeom prst="rect">
            <a:avLst/>
          </a:prstGeom>
        </p:spPr>
      </p:pic>
    </p:spTree>
    <p:extLst>
      <p:ext uri="{BB962C8B-B14F-4D97-AF65-F5344CB8AC3E}">
        <p14:creationId xmlns:p14="http://schemas.microsoft.com/office/powerpoint/2010/main" val="25589805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 with Picture and 2 Logo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2" name="Rectangle 21" descr="Full slide 4-color photo can be inserted here. Customer/Partner and secondary logo can be included"/>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531814" y="739775"/>
            <a:ext cx="9144000" cy="1470025"/>
          </a:xfrm>
        </p:spPr>
        <p:txBody>
          <a:bodyPr/>
          <a:lstStyle>
            <a:lvl1pPr>
              <a:lnSpc>
                <a:spcPct val="80000"/>
              </a:lnSpc>
              <a:defRPr sz="4800"/>
            </a:lvl1pPr>
          </a:lstStyle>
          <a:p>
            <a:r>
              <a:rPr lang="en-US" smtClean="0"/>
              <a:t>Click to edit Master title style</a:t>
            </a:r>
            <a:endParaRPr/>
          </a:p>
        </p:txBody>
      </p:sp>
      <p:sp>
        <p:nvSpPr>
          <p:cNvPr id="3" name="Subtitle 2"/>
          <p:cNvSpPr>
            <a:spLocks noGrp="1"/>
          </p:cNvSpPr>
          <p:nvPr>
            <p:ph type="subTitle" idx="1"/>
          </p:nvPr>
        </p:nvSpPr>
        <p:spPr>
          <a:xfrm>
            <a:off x="531762" y="2286000"/>
            <a:ext cx="9144000"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lvl1pPr>
              <a:defRPr>
                <a:solidFill>
                  <a:schemeClr val="tx1"/>
                </a:solidFill>
              </a:defRPr>
            </a:lvl1pPr>
          </a:lstStyle>
          <a:p>
            <a:fld id="{D73022D7-D716-4AF5-B755-D22F080AC54D}" type="datetime1">
              <a:rPr lang="en-US" smtClean="0"/>
              <a:pPr/>
              <a:t>5/15/2016</a:t>
            </a:fld>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smtClean="0"/>
              <a:t>Oracle Confidential – Internal/Restricted/Highly Restricted</a:t>
            </a:r>
            <a:endParaRPr lang="en-US"/>
          </a:p>
        </p:txBody>
      </p:sp>
      <p:sp>
        <p:nvSpPr>
          <p:cNvPr id="13" name="Text Placeholder 12"/>
          <p:cNvSpPr>
            <a:spLocks noGrp="1"/>
          </p:cNvSpPr>
          <p:nvPr>
            <p:ph type="body" sz="quarter" idx="13" hasCustomPrompt="1"/>
          </p:nvPr>
        </p:nvSpPr>
        <p:spPr>
          <a:xfrm>
            <a:off x="531814" y="3429451"/>
            <a:ext cx="91440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12" name="Rectangle 11"/>
          <p:cNvSpPr/>
          <p:nvPr/>
        </p:nvSpPr>
        <p:spPr bwMode="white">
          <a:xfrm>
            <a:off x="9828212" y="0"/>
            <a:ext cx="1828800"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1" name="Text Placeholder 12"/>
          <p:cNvSpPr>
            <a:spLocks noGrp="1"/>
          </p:cNvSpPr>
          <p:nvPr>
            <p:ph type="body" sz="quarter" idx="15" hasCustomPrompt="1"/>
          </p:nvPr>
        </p:nvSpPr>
        <p:spPr>
          <a:xfrm>
            <a:off x="9904412" y="228600"/>
            <a:ext cx="1676400" cy="228600"/>
          </a:xfrm>
        </p:spPr>
        <p:txBody>
          <a:bodyPr anchor="b">
            <a:normAutofit/>
          </a:bodyPr>
          <a:lstStyle>
            <a:lvl1pPr marL="1588" indent="0" algn="ctr">
              <a:spcBef>
                <a:spcPts val="0"/>
              </a:spcBef>
              <a:buFontTx/>
              <a:buNone/>
              <a:defRPr sz="1400" baseline="0">
                <a:solidFill>
                  <a:schemeClr val="bg1"/>
                </a:solidFill>
              </a:defRPr>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a:t>Click to add text</a:t>
            </a:r>
          </a:p>
        </p:txBody>
      </p:sp>
      <p:sp>
        <p:nvSpPr>
          <p:cNvPr id="15" name="Rectangle 14"/>
          <p:cNvSpPr/>
          <p:nvPr userDrawn="1"/>
        </p:nvSpPr>
        <p:spPr>
          <a:xfrm>
            <a:off x="9823443" y="5409983"/>
            <a:ext cx="1828800" cy="850392"/>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17" name="TextBox 16"/>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a:solidFill>
                  <a:schemeClr val="tx1"/>
                </a:solidFill>
              </a:rPr>
              <a:t>Copyright © </a:t>
            </a:r>
            <a:r>
              <a:rPr sz="850" smtClean="0">
                <a:solidFill>
                  <a:schemeClr val="tx1"/>
                </a:solidFill>
              </a:rPr>
              <a:t>201</a:t>
            </a:r>
            <a:r>
              <a:rPr lang="en-US" sz="850" smtClean="0">
                <a:solidFill>
                  <a:schemeClr val="tx1"/>
                </a:solidFill>
              </a:rPr>
              <a:t>5,</a:t>
            </a:r>
            <a:r>
              <a:rPr sz="850" smtClean="0">
                <a:solidFill>
                  <a:schemeClr val="tx1"/>
                </a:solidFill>
              </a:rPr>
              <a:t> </a:t>
            </a:r>
            <a:r>
              <a:rPr sz="850">
                <a:solidFill>
                  <a:schemeClr val="tx1"/>
                </a:solidFill>
              </a:rPr>
              <a:t>Oracle and/or its affiliates. All rights reserved.  </a:t>
            </a:r>
            <a:r>
              <a:rPr sz="850" smtClean="0">
                <a:solidFill>
                  <a:schemeClr val="tx1"/>
                </a:solidFill>
              </a:rPr>
              <a:t>|</a:t>
            </a:r>
            <a:endParaRPr sz="850">
              <a:solidFill>
                <a:schemeClr val="tx1"/>
              </a:solidFill>
            </a:endParaRPr>
          </a:p>
        </p:txBody>
      </p:sp>
      <p:pic>
        <p:nvPicPr>
          <p:cNvPr id="16" name="Picture 15" descr="Oracle logo in white on red staging background"/>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0352" y="6263640"/>
            <a:ext cx="1625138" cy="594360"/>
          </a:xfrm>
          <a:prstGeom prst="rect">
            <a:avLst/>
          </a:prstGeom>
        </p:spPr>
      </p:pic>
    </p:spTree>
    <p:extLst>
      <p:ext uri="{BB962C8B-B14F-4D97-AF65-F5344CB8AC3E}">
        <p14:creationId xmlns:p14="http://schemas.microsoft.com/office/powerpoint/2010/main" val="3885206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3" name="Content Placeholder 2"/>
          <p:cNvSpPr>
            <a:spLocks noGrp="1"/>
          </p:cNvSpPr>
          <p:nvPr>
            <p:ph idx="1"/>
          </p:nvPr>
        </p:nvSpPr>
        <p:spPr>
          <a:xfrm>
            <a:off x="531151" y="1524001"/>
            <a:ext cx="11126522"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4B0713F-DA50-44B8-8328-CFEF845F6523}" type="datetime1">
              <a:rPr lang="en-US" smtClean="0"/>
              <a:pPr/>
              <a:t>5/15/2016</a:t>
            </a:fld>
            <a:endParaRPr/>
          </a:p>
        </p:txBody>
      </p:sp>
      <p:sp>
        <p:nvSpPr>
          <p:cNvPr id="5" name="Footer Placeholder 4"/>
          <p:cNvSpPr>
            <a:spLocks noGrp="1"/>
          </p:cNvSpPr>
          <p:nvPr>
            <p:ph type="ftr" sz="quarter" idx="11"/>
          </p:nvPr>
        </p:nvSpPr>
        <p:spPr/>
        <p:txBody>
          <a:bodyPr/>
          <a:lstStyle/>
          <a:p>
            <a:r>
              <a:rPr/>
              <a:t>Oracle Confidential – Internal/Restricted/Highly Restricted</a:t>
            </a:r>
          </a:p>
        </p:txBody>
      </p:sp>
      <p:sp>
        <p:nvSpPr>
          <p:cNvPr id="6" name="Slide Number Placeholder 5"/>
          <p:cNvSpPr>
            <a:spLocks noGrp="1"/>
          </p:cNvSpPr>
          <p:nvPr>
            <p:ph type="sldNum" sz="quarter" idx="12"/>
          </p:nvPr>
        </p:nvSpPr>
        <p:spPr/>
        <p:txBody>
          <a:bodyPr/>
          <a:lstStyle/>
          <a:p>
            <a:fld id="{C51EAA63-D034-42AE-91FA-B13B9518C7BE}" type="slidenum">
              <a:rPr/>
              <a:pPr/>
              <a:t>‹Nº›</a:t>
            </a:fld>
            <a:endParaRPr/>
          </a:p>
        </p:txBody>
      </p:sp>
    </p:spTree>
    <p:extLst>
      <p:ext uri="{BB962C8B-B14F-4D97-AF65-F5344CB8AC3E}">
        <p14:creationId xmlns:p14="http://schemas.microsoft.com/office/powerpoint/2010/main" val="207523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3" name="Content Placeholder 2"/>
          <p:cNvSpPr>
            <a:spLocks noGrp="1"/>
          </p:cNvSpPr>
          <p:nvPr>
            <p:ph idx="1"/>
          </p:nvPr>
        </p:nvSpPr>
        <p:spPr>
          <a:xfrm>
            <a:off x="531151" y="1981200"/>
            <a:ext cx="11126522"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7CD2E52-83C8-44FA-88AD-FB45DDFBF65F}" type="datetime1">
              <a:rPr lang="en-US" smtClean="0"/>
              <a:pPr/>
              <a:t>5/15/2016</a:t>
            </a:fld>
            <a:endParaRPr/>
          </a:p>
        </p:txBody>
      </p:sp>
      <p:sp>
        <p:nvSpPr>
          <p:cNvPr id="5" name="Footer Placeholder 4"/>
          <p:cNvSpPr>
            <a:spLocks noGrp="1"/>
          </p:cNvSpPr>
          <p:nvPr>
            <p:ph type="ftr" sz="quarter" idx="11"/>
          </p:nvPr>
        </p:nvSpPr>
        <p:spPr/>
        <p:txBody>
          <a:bodyPr/>
          <a:lstStyle/>
          <a:p>
            <a:r>
              <a:rPr/>
              <a:t>Oracle Confidential – Internal/Restricted/Highly Restricted</a:t>
            </a:r>
          </a:p>
        </p:txBody>
      </p:sp>
      <p:sp>
        <p:nvSpPr>
          <p:cNvPr id="6" name="Slide Number Placeholder 5"/>
          <p:cNvSpPr>
            <a:spLocks noGrp="1"/>
          </p:cNvSpPr>
          <p:nvPr>
            <p:ph type="sldNum" sz="quarter" idx="12"/>
          </p:nvPr>
        </p:nvSpPr>
        <p:spPr/>
        <p:txBody>
          <a:bodyPr/>
          <a:lstStyle/>
          <a:p>
            <a:fld id="{C51EAA63-D034-42AE-91FA-B13B9518C7BE}" type="slidenum">
              <a:rPr/>
              <a:pPr/>
              <a:t>‹Nº›</a:t>
            </a:fld>
            <a:endParaRPr/>
          </a:p>
        </p:txBody>
      </p:sp>
      <p:sp>
        <p:nvSpPr>
          <p:cNvPr id="7" name="Text Placeholder 12"/>
          <p:cNvSpPr>
            <a:spLocks noGrp="1"/>
          </p:cNvSpPr>
          <p:nvPr>
            <p:ph type="body" sz="quarter" idx="13" hasCustomPrompt="1"/>
          </p:nvPr>
        </p:nvSpPr>
        <p:spPr>
          <a:xfrm>
            <a:off x="531813" y="1373741"/>
            <a:ext cx="11125199" cy="343299"/>
          </a:xfrm>
        </p:spPr>
        <p:txBody>
          <a:bodyPr>
            <a:noAutofit/>
          </a:bodyPr>
          <a:lstStyle>
            <a:lvl1pPr marL="1588" indent="0">
              <a:spcBef>
                <a:spcPts val="0"/>
              </a:spcBef>
              <a:buFontTx/>
              <a:buNone/>
              <a:defRPr sz="2400" b="1"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subtitle</a:t>
            </a:r>
          </a:p>
        </p:txBody>
      </p:sp>
    </p:spTree>
    <p:extLst>
      <p:ext uri="{BB962C8B-B14F-4D97-AF65-F5344CB8AC3E}">
        <p14:creationId xmlns:p14="http://schemas.microsoft.com/office/powerpoint/2010/main" val="337176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rogram 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4" name="Date Placeholder 3"/>
          <p:cNvSpPr>
            <a:spLocks noGrp="1"/>
          </p:cNvSpPr>
          <p:nvPr>
            <p:ph type="dt" sz="half" idx="10"/>
          </p:nvPr>
        </p:nvSpPr>
        <p:spPr/>
        <p:txBody>
          <a:bodyPr/>
          <a:lstStyle/>
          <a:p>
            <a:fld id="{CB2EC637-D865-4A1A-B82E-96829CE60973}" type="datetime1">
              <a:rPr lang="en-US" smtClean="0"/>
              <a:pPr/>
              <a:t>5/15/2016</a:t>
            </a:fld>
            <a:endParaRPr/>
          </a:p>
        </p:txBody>
      </p:sp>
      <p:sp>
        <p:nvSpPr>
          <p:cNvPr id="5" name="Footer Placeholder 4"/>
          <p:cNvSpPr>
            <a:spLocks noGrp="1"/>
          </p:cNvSpPr>
          <p:nvPr>
            <p:ph type="ftr" sz="quarter" idx="11"/>
          </p:nvPr>
        </p:nvSpPr>
        <p:spPr/>
        <p:txBody>
          <a:bodyPr/>
          <a:lstStyle/>
          <a:p>
            <a:r>
              <a:rPr/>
              <a:t>Oracle Confidential – Internal/Restricted/Highly Restricted</a:t>
            </a:r>
          </a:p>
        </p:txBody>
      </p:sp>
      <p:sp>
        <p:nvSpPr>
          <p:cNvPr id="6" name="Slide Number Placeholder 5"/>
          <p:cNvSpPr>
            <a:spLocks noGrp="1"/>
          </p:cNvSpPr>
          <p:nvPr>
            <p:ph type="sldNum" sz="quarter" idx="12"/>
          </p:nvPr>
        </p:nvSpPr>
        <p:spPr/>
        <p:txBody>
          <a:bodyPr/>
          <a:lstStyle/>
          <a:p>
            <a:fld id="{C51EAA63-D034-42AE-91FA-B13B9518C7BE}" type="slidenum">
              <a:rPr/>
              <a:pPr/>
              <a:t>‹Nº›</a:t>
            </a:fld>
            <a:endParaRPr/>
          </a:p>
        </p:txBody>
      </p:sp>
      <p:sp>
        <p:nvSpPr>
          <p:cNvPr id="8" name="Text Placeholder 7"/>
          <p:cNvSpPr>
            <a:spLocks noGrp="1"/>
          </p:cNvSpPr>
          <p:nvPr>
            <p:ph type="body" sz="quarter" idx="13"/>
          </p:nvPr>
        </p:nvSpPr>
        <p:spPr>
          <a:xfrm>
            <a:off x="2795931" y="1981199"/>
            <a:ext cx="8861082" cy="3962401"/>
          </a:xfrm>
        </p:spPr>
        <p:txBody>
          <a:bodyPr>
            <a:noAutofit/>
          </a:bodyPr>
          <a:lstStyle>
            <a:lvl1pPr marL="1588" indent="0">
              <a:spcBef>
                <a:spcPts val="2400"/>
              </a:spcBef>
              <a:buNone/>
              <a:defRPr sz="2800"/>
            </a:lvl1pPr>
            <a:lvl2pPr marL="1588" indent="0">
              <a:spcBef>
                <a:spcPts val="2400"/>
              </a:spcBef>
              <a:buNone/>
              <a:defRPr sz="2800"/>
            </a:lvl2pPr>
            <a:lvl3pPr marL="1588" indent="0">
              <a:spcBef>
                <a:spcPts val="2400"/>
              </a:spcBef>
              <a:buNone/>
              <a:defRPr sz="2800"/>
            </a:lvl3pPr>
            <a:lvl4pPr marL="1588" indent="0">
              <a:spcBef>
                <a:spcPts val="2400"/>
              </a:spcBef>
              <a:buNone/>
              <a:defRPr sz="2800"/>
            </a:lvl4pPr>
            <a:lvl5pPr marL="1588" indent="0">
              <a:spcBef>
                <a:spcPts val="2400"/>
              </a:spcBef>
              <a:buNone/>
              <a:defRPr sz="2800"/>
            </a:lvl5pPr>
            <a:lvl6pPr marL="1588" indent="0">
              <a:spcBef>
                <a:spcPts val="2400"/>
              </a:spcBef>
              <a:buNone/>
              <a:defRPr sz="2800"/>
            </a:lvl6pPr>
            <a:lvl7pPr marL="1588" indent="0">
              <a:spcBef>
                <a:spcPts val="2400"/>
              </a:spcBef>
              <a:buNone/>
              <a:defRPr sz="2800"/>
            </a:lvl7pPr>
            <a:lvl8pPr marL="1588" indent="0">
              <a:spcBef>
                <a:spcPts val="2400"/>
              </a:spcBef>
              <a:buNone/>
              <a:defRPr sz="2800"/>
            </a:lvl8pPr>
            <a:lvl9pPr marL="1588" indent="0">
              <a:spcBef>
                <a:spcPts val="2400"/>
              </a:spcBef>
              <a:buNone/>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681229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without Picture">
    <p:spTree>
      <p:nvGrpSpPr>
        <p:cNvPr id="1" name=""/>
        <p:cNvGrpSpPr/>
        <p:nvPr/>
      </p:nvGrpSpPr>
      <p:grpSpPr>
        <a:xfrm>
          <a:off x="0" y="0"/>
          <a:ext cx="0" cy="0"/>
          <a:chOff x="0" y="0"/>
          <a:chExt cx="0" cy="0"/>
        </a:xfrm>
      </p:grpSpPr>
      <p:sp>
        <p:nvSpPr>
          <p:cNvPr id="2" name="Title 1"/>
          <p:cNvSpPr>
            <a:spLocks noGrp="1"/>
          </p:cNvSpPr>
          <p:nvPr>
            <p:ph type="title"/>
          </p:nvPr>
        </p:nvSpPr>
        <p:spPr>
          <a:xfrm>
            <a:off x="531813" y="2600324"/>
            <a:ext cx="11125200" cy="1371600"/>
          </a:xfrm>
        </p:spPr>
        <p:txBody>
          <a:bodyPr anchor="b"/>
          <a:lstStyle>
            <a:lvl1pPr algn="l">
              <a:lnSpc>
                <a:spcPct val="80000"/>
              </a:lnSpc>
              <a:defRPr sz="4800" b="0" cap="none" baseline="0"/>
            </a:lvl1pPr>
          </a:lstStyle>
          <a:p>
            <a:r>
              <a:rPr lang="en-US" smtClean="0"/>
              <a:t>Click to edit Master title style</a:t>
            </a:r>
            <a:endParaRPr/>
          </a:p>
        </p:txBody>
      </p:sp>
      <p:sp>
        <p:nvSpPr>
          <p:cNvPr id="3" name="Text Placeholder 2"/>
          <p:cNvSpPr>
            <a:spLocks noGrp="1"/>
          </p:cNvSpPr>
          <p:nvPr>
            <p:ph type="body" idx="1"/>
          </p:nvPr>
        </p:nvSpPr>
        <p:spPr>
          <a:xfrm>
            <a:off x="531813" y="4038598"/>
            <a:ext cx="11125200" cy="914400"/>
          </a:xfrm>
        </p:spPr>
        <p:txBody>
          <a:bodyPr anchor="t">
            <a:noAutofit/>
          </a:bodyPr>
          <a:lstStyle>
            <a:lvl1pPr marL="0" indent="0">
              <a:spcBef>
                <a:spcPts val="0"/>
              </a:spcBef>
              <a:buNone/>
              <a:defRPr sz="24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FC69AA-31D1-4BE3-A7F9-4499E9495C0A}" type="datetime1">
              <a:rPr lang="en-US" smtClean="0"/>
              <a:pPr/>
              <a:t>5/15/2016</a:t>
            </a:fld>
            <a:endParaRPr/>
          </a:p>
        </p:txBody>
      </p:sp>
      <p:sp>
        <p:nvSpPr>
          <p:cNvPr id="5" name="Footer Placeholder 4"/>
          <p:cNvSpPr>
            <a:spLocks noGrp="1"/>
          </p:cNvSpPr>
          <p:nvPr>
            <p:ph type="ftr" sz="quarter" idx="11"/>
          </p:nvPr>
        </p:nvSpPr>
        <p:spPr/>
        <p:txBody>
          <a:bodyPr/>
          <a:lstStyle/>
          <a:p>
            <a:r>
              <a:rPr/>
              <a:t>Oracle Confidential – Internal/Restricted/Highly Restricted</a:t>
            </a:r>
          </a:p>
        </p:txBody>
      </p:sp>
      <p:sp>
        <p:nvSpPr>
          <p:cNvPr id="6" name="Slide Number Placeholder 5"/>
          <p:cNvSpPr>
            <a:spLocks noGrp="1"/>
          </p:cNvSpPr>
          <p:nvPr>
            <p:ph type="sldNum" sz="quarter" idx="12"/>
          </p:nvPr>
        </p:nvSpPr>
        <p:spPr/>
        <p:txBody>
          <a:bodyPr/>
          <a:lstStyle/>
          <a:p>
            <a:fld id="{C51EAA63-D034-42AE-91FA-B13B9518C7BE}" type="slidenum">
              <a:rPr/>
              <a:pPr/>
              <a:t>‹Nº›</a:t>
            </a:fld>
            <a:endParaRPr/>
          </a:p>
        </p:txBody>
      </p:sp>
    </p:spTree>
    <p:extLst>
      <p:ext uri="{BB962C8B-B14F-4D97-AF65-F5344CB8AC3E}">
        <p14:creationId xmlns:p14="http://schemas.microsoft.com/office/powerpoint/2010/main" val="1513853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9398" cy="6858000"/>
            <a:chOff x="0" y="0"/>
            <a:chExt cx="12189398" cy="6858000"/>
          </a:xfrm>
        </p:grpSpPr>
        <p:sp>
          <p:nvSpPr>
            <p:cNvPr id="8" name="Rectangle 7"/>
            <p:cNvSpPr/>
            <p:nvPr/>
          </p:nvSpPr>
          <p:spPr bwMode="gray">
            <a:xfrm>
              <a:off x="0" y="0"/>
              <a:ext cx="193962"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9" name="Rectangle 8"/>
            <p:cNvSpPr/>
            <p:nvPr/>
          </p:nvSpPr>
          <p:spPr bwMode="gray">
            <a:xfrm>
              <a:off x="11995151" y="0"/>
              <a:ext cx="19396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0" name="Rectangle 9"/>
            <p:cNvSpPr/>
            <p:nvPr/>
          </p:nvSpPr>
          <p:spPr bwMode="gray">
            <a:xfrm>
              <a:off x="0" y="6400800"/>
              <a:ext cx="12189396"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1" name="Rectangle 10"/>
            <p:cNvSpPr/>
            <p:nvPr/>
          </p:nvSpPr>
          <p:spPr bwMode="gray">
            <a:xfrm>
              <a:off x="0" y="0"/>
              <a:ext cx="12189398"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grpSp>
      <p:sp>
        <p:nvSpPr>
          <p:cNvPr id="2" name="Title Placeholder 1"/>
          <p:cNvSpPr>
            <a:spLocks noGrp="1"/>
          </p:cNvSpPr>
          <p:nvPr>
            <p:ph type="title"/>
          </p:nvPr>
        </p:nvSpPr>
        <p:spPr>
          <a:xfrm>
            <a:off x="531812" y="406400"/>
            <a:ext cx="11125200" cy="889000"/>
          </a:xfrm>
          <a:prstGeom prst="rect">
            <a:avLst/>
          </a:prstGeom>
        </p:spPr>
        <p:txBody>
          <a:bodyPr vert="horz" lIns="0" tIns="0" rIns="0" bIns="0" rtlCol="0" anchor="b">
            <a:noAutofit/>
          </a:bodyPr>
          <a:lstStyle/>
          <a:p>
            <a:r>
              <a:rPr lang="en-US" smtClean="0"/>
              <a:t>Click to edit Master title style</a:t>
            </a:r>
            <a:endParaRPr dirty="0"/>
          </a:p>
        </p:txBody>
      </p:sp>
      <p:sp>
        <p:nvSpPr>
          <p:cNvPr id="3" name="Text Placeholder 2"/>
          <p:cNvSpPr>
            <a:spLocks noGrp="1"/>
          </p:cNvSpPr>
          <p:nvPr>
            <p:ph type="body" idx="1"/>
          </p:nvPr>
        </p:nvSpPr>
        <p:spPr>
          <a:xfrm>
            <a:off x="531151" y="1524001"/>
            <a:ext cx="11126522" cy="4419600"/>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4182130" y="6556248"/>
            <a:ext cx="1226398" cy="182880"/>
          </a:xfrm>
          <a:prstGeom prst="rect">
            <a:avLst/>
          </a:prstGeom>
        </p:spPr>
        <p:txBody>
          <a:bodyPr vert="horz" wrap="none" lIns="0" tIns="0" rIns="0" bIns="0" rtlCol="0" anchor="ctr" anchorCtr="0">
            <a:noAutofit/>
          </a:bodyPr>
          <a:lstStyle>
            <a:lvl1pPr algn="r">
              <a:defRPr sz="850">
                <a:solidFill>
                  <a:schemeClr val="tx1"/>
                </a:solidFill>
              </a:defRPr>
            </a:lvl1pPr>
          </a:lstStyle>
          <a:p>
            <a:fld id="{F58637A1-2757-41E8-AD98-43E9D0558D9A}" type="datetime1">
              <a:rPr lang="en-US" smtClean="0"/>
              <a:pPr/>
              <a:t>5/15/2016</a:t>
            </a:fld>
            <a:endParaRPr lang="en-US"/>
          </a:p>
        </p:txBody>
      </p:sp>
      <p:sp>
        <p:nvSpPr>
          <p:cNvPr id="5" name="Footer Placeholder 4"/>
          <p:cNvSpPr>
            <a:spLocks noGrp="1"/>
          </p:cNvSpPr>
          <p:nvPr>
            <p:ph type="ftr" sz="quarter" idx="3"/>
          </p:nvPr>
        </p:nvSpPr>
        <p:spPr>
          <a:xfrm>
            <a:off x="8621423" y="6556248"/>
            <a:ext cx="2743200" cy="182880"/>
          </a:xfrm>
          <a:prstGeom prst="rect">
            <a:avLst/>
          </a:prstGeom>
        </p:spPr>
        <p:txBody>
          <a:bodyPr vert="horz" wrap="none" lIns="0" tIns="0" rIns="0" bIns="0" rtlCol="0" anchor="ctr" anchorCtr="0">
            <a:noAutofit/>
          </a:bodyPr>
          <a:lstStyle>
            <a:lvl1pPr algn="l">
              <a:defRPr sz="850">
                <a:solidFill>
                  <a:schemeClr val="tx1"/>
                </a:solidFill>
              </a:defRPr>
            </a:lvl1pPr>
          </a:lstStyle>
          <a:p>
            <a:r>
              <a:rPr lang="en-US" smtClean="0"/>
              <a:t>Oracle Confidential – Internal/Restricted/Highly Restricted</a:t>
            </a:r>
            <a:endParaRPr lang="en-US"/>
          </a:p>
        </p:txBody>
      </p:sp>
      <p:sp>
        <p:nvSpPr>
          <p:cNvPr id="6" name="Slide Number Placeholder 5"/>
          <p:cNvSpPr>
            <a:spLocks noGrp="1"/>
          </p:cNvSpPr>
          <p:nvPr>
            <p:ph type="sldNum" sz="quarter" idx="4"/>
          </p:nvPr>
        </p:nvSpPr>
        <p:spPr>
          <a:xfrm>
            <a:off x="11276011" y="6556248"/>
            <a:ext cx="381661" cy="182880"/>
          </a:xfrm>
          <a:prstGeom prst="rect">
            <a:avLst/>
          </a:prstGeom>
        </p:spPr>
        <p:txBody>
          <a:bodyPr vert="horz" wrap="none" lIns="0" tIns="0" rIns="0" bIns="0" rtlCol="0" anchor="ctr" anchorCtr="0">
            <a:noAutofit/>
          </a:bodyPr>
          <a:lstStyle>
            <a:lvl1pPr algn="r">
              <a:defRPr sz="850">
                <a:solidFill>
                  <a:schemeClr val="tx1"/>
                </a:solidFill>
              </a:defRPr>
            </a:lvl1pPr>
          </a:lstStyle>
          <a:p>
            <a:fld id="{C51EAA63-D034-42AE-91FA-B13B9518C7BE}" type="slidenum">
              <a:rPr lang="en-US" smtClean="0"/>
              <a:pPr/>
              <a:t>‹Nº›</a:t>
            </a:fld>
            <a:endParaRPr lang="en-US"/>
          </a:p>
        </p:txBody>
      </p:sp>
      <p:sp>
        <p:nvSpPr>
          <p:cNvPr id="15" name="TextBox 14"/>
          <p:cNvSpPr txBox="1"/>
          <p:nvPr/>
        </p:nvSpPr>
        <p:spPr>
          <a:xfrm>
            <a:off x="5376672" y="6556248"/>
            <a:ext cx="3200400" cy="182880"/>
          </a:xfrm>
          <a:prstGeom prst="rect">
            <a:avLst/>
          </a:prstGeom>
          <a:noFill/>
        </p:spPr>
        <p:txBody>
          <a:bodyPr vert="horz" wrap="none" lIns="0" tIns="0" rIns="0" bIns="0" rtlCol="0" anchor="ctr" anchorCtr="0">
            <a:noAutofit/>
          </a:bodyPr>
          <a:lstStyle/>
          <a:p>
            <a:pPr algn="r"/>
            <a:r>
              <a:rPr sz="850">
                <a:solidFill>
                  <a:schemeClr val="tx1"/>
                </a:solidFill>
              </a:rPr>
              <a:t>Copyright © </a:t>
            </a:r>
            <a:r>
              <a:rPr sz="850" smtClean="0">
                <a:solidFill>
                  <a:schemeClr val="tx1"/>
                </a:solidFill>
              </a:rPr>
              <a:t>201</a:t>
            </a:r>
            <a:r>
              <a:rPr lang="en-US" sz="850" smtClean="0">
                <a:solidFill>
                  <a:schemeClr val="tx1"/>
                </a:solidFill>
              </a:rPr>
              <a:t>5,</a:t>
            </a:r>
            <a:r>
              <a:rPr sz="850" smtClean="0">
                <a:solidFill>
                  <a:schemeClr val="tx1"/>
                </a:solidFill>
              </a:rPr>
              <a:t> </a:t>
            </a:r>
            <a:r>
              <a:rPr sz="850">
                <a:solidFill>
                  <a:schemeClr val="tx1"/>
                </a:solidFill>
              </a:rPr>
              <a:t>Oracle and/or its affiliates. All rights reserved.  </a:t>
            </a:r>
            <a:r>
              <a:rPr sz="850" smtClean="0">
                <a:solidFill>
                  <a:schemeClr val="tx1"/>
                </a:solidFill>
              </a:rPr>
              <a:t>|</a:t>
            </a:r>
            <a:endParaRPr sz="850">
              <a:solidFill>
                <a:schemeClr val="tx1"/>
              </a:solidFill>
            </a:endParaRPr>
          </a:p>
        </p:txBody>
      </p:sp>
      <p:pic>
        <p:nvPicPr>
          <p:cNvPr id="16" name="Picture 15" descr="Oracle logo in white on red staging background"/>
          <p:cNvPicPr>
            <a:picLocks noChangeAspect="1"/>
          </p:cNvPicPr>
          <p:nvPr/>
        </p:nvPicPr>
        <p:blipFill>
          <a:blip r:embed="rId40" cstate="print">
            <a:extLst>
              <a:ext uri="{28A0092B-C50C-407E-A947-70E740481C1C}">
                <a14:useLocalDpi xmlns:a14="http://schemas.microsoft.com/office/drawing/2010/main" val="0"/>
              </a:ext>
            </a:extLst>
          </a:blip>
          <a:stretch>
            <a:fillRect/>
          </a:stretch>
        </p:blipFill>
        <p:spPr>
          <a:xfrm>
            <a:off x="530352" y="6263640"/>
            <a:ext cx="1625138" cy="594360"/>
          </a:xfrm>
          <a:prstGeom prst="rect">
            <a:avLst/>
          </a:prstGeom>
        </p:spPr>
      </p:pic>
    </p:spTree>
    <p:extLst>
      <p:ext uri="{BB962C8B-B14F-4D97-AF65-F5344CB8AC3E}">
        <p14:creationId xmlns:p14="http://schemas.microsoft.com/office/powerpoint/2010/main" val="3193062027"/>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2" r:id="rId3"/>
    <p:sldLayoutId id="2147483664" r:id="rId4"/>
    <p:sldLayoutId id="2147483689" r:id="rId5"/>
    <p:sldLayoutId id="2147483650" r:id="rId6"/>
    <p:sldLayoutId id="2147483663" r:id="rId7"/>
    <p:sldLayoutId id="2147483686" r:id="rId8"/>
    <p:sldLayoutId id="2147483651" r:id="rId9"/>
    <p:sldLayoutId id="2147483665" r:id="rId10"/>
    <p:sldLayoutId id="2147483669" r:id="rId11"/>
    <p:sldLayoutId id="2147483692" r:id="rId12"/>
    <p:sldLayoutId id="2147483683" r:id="rId13"/>
    <p:sldLayoutId id="2147483670" r:id="rId14"/>
    <p:sldLayoutId id="2147483652" r:id="rId15"/>
    <p:sldLayoutId id="2147483671" r:id="rId16"/>
    <p:sldLayoutId id="2147483672" r:id="rId17"/>
    <p:sldLayoutId id="2147483679" r:id="rId18"/>
    <p:sldLayoutId id="2147483685" r:id="rId19"/>
    <p:sldLayoutId id="2147483688" r:id="rId20"/>
    <p:sldLayoutId id="2147483654" r:id="rId21"/>
    <p:sldLayoutId id="2147483666" r:id="rId22"/>
    <p:sldLayoutId id="2147483655" r:id="rId23"/>
    <p:sldLayoutId id="2147483656" r:id="rId24"/>
    <p:sldLayoutId id="2147483657" r:id="rId25"/>
    <p:sldLayoutId id="2147483673" r:id="rId26"/>
    <p:sldLayoutId id="2147483674" r:id="rId27"/>
    <p:sldLayoutId id="2147483682" r:id="rId28"/>
    <p:sldLayoutId id="2147483684" r:id="rId29"/>
    <p:sldLayoutId id="2147483690" r:id="rId30"/>
    <p:sldLayoutId id="2147483691" r:id="rId31"/>
    <p:sldLayoutId id="2147483668" r:id="rId32"/>
    <p:sldLayoutId id="2147483675" r:id="rId33"/>
    <p:sldLayoutId id="2147483676" r:id="rId34"/>
    <p:sldLayoutId id="2147483667" r:id="rId35"/>
    <p:sldLayoutId id="2147483661" r:id="rId36"/>
    <p:sldLayoutId id="2147483687" r:id="rId37"/>
    <p:sldLayoutId id="2147483659" r:id="rId3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dt="0"/>
  <p:txStyles>
    <p:titleStyle>
      <a:lvl1pPr algn="l" defTabSz="914400" rtl="0" eaLnBrk="1" latinLnBrk="0" hangingPunct="1">
        <a:lnSpc>
          <a:spcPct val="8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8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60000"/>
            <a:lumOff val="40000"/>
          </a:schemeClr>
        </a:buClr>
        <a:buFont typeface="Arial" panose="020B0604020202020204" pitchFamily="34" charset="0"/>
        <a:buChar char="–"/>
        <a:defRPr sz="24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8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3"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2.jpeg"/><Relationship Id="rId7" Type="http://schemas.openxmlformats.org/officeDocument/2006/relationships/image" Target="../media/image46.jpeg"/><Relationship Id="rId12" Type="http://schemas.openxmlformats.org/officeDocument/2006/relationships/image" Target="../media/image51.png"/><Relationship Id="rId2" Type="http://schemas.openxmlformats.org/officeDocument/2006/relationships/image" Target="../media/image41.png"/><Relationship Id="rId1" Type="http://schemas.openxmlformats.org/officeDocument/2006/relationships/slideLayout" Target="../slideLayouts/slideLayout8.xml"/><Relationship Id="rId6" Type="http://schemas.openxmlformats.org/officeDocument/2006/relationships/image" Target="../media/image45.jpeg"/><Relationship Id="rId11" Type="http://schemas.openxmlformats.org/officeDocument/2006/relationships/image" Target="../media/image50.png"/><Relationship Id="rId5" Type="http://schemas.openxmlformats.org/officeDocument/2006/relationships/image" Target="../media/image44.jpeg"/><Relationship Id="rId10" Type="http://schemas.openxmlformats.org/officeDocument/2006/relationships/image" Target="../media/image49.png"/><Relationship Id="rId4" Type="http://schemas.openxmlformats.org/officeDocument/2006/relationships/image" Target="../media/image43.jpeg"/><Relationship Id="rId9" Type="http://schemas.openxmlformats.org/officeDocument/2006/relationships/image" Target="../media/image48.jpeg"/></Relationships>
</file>

<file path=ppt/slides/_rels/slide18.xml.rels><?xml version="1.0" encoding="UTF-8" standalone="yes"?>
<Relationships xmlns="http://schemas.openxmlformats.org/package/2006/relationships"><Relationship Id="rId8" Type="http://schemas.openxmlformats.org/officeDocument/2006/relationships/image" Target="../media/image57.jpeg"/><Relationship Id="rId3" Type="http://schemas.openxmlformats.org/officeDocument/2006/relationships/image" Target="../media/image52.jpeg"/><Relationship Id="rId7" Type="http://schemas.openxmlformats.org/officeDocument/2006/relationships/image" Target="../media/image56.jpeg"/><Relationship Id="rId12" Type="http://schemas.openxmlformats.org/officeDocument/2006/relationships/image" Target="../media/image51.png"/><Relationship Id="rId2" Type="http://schemas.openxmlformats.org/officeDocument/2006/relationships/image" Target="../media/image41.png"/><Relationship Id="rId1" Type="http://schemas.openxmlformats.org/officeDocument/2006/relationships/slideLayout" Target="../slideLayouts/slideLayout8.xml"/><Relationship Id="rId6" Type="http://schemas.openxmlformats.org/officeDocument/2006/relationships/image" Target="../media/image55.png"/><Relationship Id="rId11" Type="http://schemas.openxmlformats.org/officeDocument/2006/relationships/image" Target="../media/image50.png"/><Relationship Id="rId5" Type="http://schemas.openxmlformats.org/officeDocument/2006/relationships/image" Target="../media/image54.jpeg"/><Relationship Id="rId10" Type="http://schemas.openxmlformats.org/officeDocument/2006/relationships/image" Target="../media/image59.jpeg"/><Relationship Id="rId4" Type="http://schemas.openxmlformats.org/officeDocument/2006/relationships/image" Target="../media/image53.jpeg"/><Relationship Id="rId9" Type="http://schemas.openxmlformats.org/officeDocument/2006/relationships/image" Target="../media/image58.jpeg"/></Relationships>
</file>

<file path=ppt/slides/_rels/slide19.xml.rels><?xml version="1.0" encoding="UTF-8" standalone="yes"?>
<Relationships xmlns="http://schemas.openxmlformats.org/package/2006/relationships"><Relationship Id="rId8" Type="http://schemas.openxmlformats.org/officeDocument/2006/relationships/image" Target="../media/image57.jpeg"/><Relationship Id="rId13" Type="http://schemas.openxmlformats.org/officeDocument/2006/relationships/image" Target="../media/image50.png"/><Relationship Id="rId3" Type="http://schemas.openxmlformats.org/officeDocument/2006/relationships/image" Target="../media/image52.jpeg"/><Relationship Id="rId7" Type="http://schemas.openxmlformats.org/officeDocument/2006/relationships/image" Target="../media/image56.jpeg"/><Relationship Id="rId12" Type="http://schemas.openxmlformats.org/officeDocument/2006/relationships/image" Target="../media/image61.png"/><Relationship Id="rId2" Type="http://schemas.openxmlformats.org/officeDocument/2006/relationships/image" Target="../media/image41.png"/><Relationship Id="rId1" Type="http://schemas.openxmlformats.org/officeDocument/2006/relationships/slideLayout" Target="../slideLayouts/slideLayout8.xml"/><Relationship Id="rId6" Type="http://schemas.openxmlformats.org/officeDocument/2006/relationships/image" Target="../media/image55.png"/><Relationship Id="rId11" Type="http://schemas.openxmlformats.org/officeDocument/2006/relationships/image" Target="../media/image60.png"/><Relationship Id="rId5" Type="http://schemas.openxmlformats.org/officeDocument/2006/relationships/image" Target="../media/image54.jpeg"/><Relationship Id="rId10" Type="http://schemas.openxmlformats.org/officeDocument/2006/relationships/image" Target="../media/image59.jpeg"/><Relationship Id="rId4" Type="http://schemas.openxmlformats.org/officeDocument/2006/relationships/image" Target="../media/image53.jpeg"/><Relationship Id="rId9" Type="http://schemas.openxmlformats.org/officeDocument/2006/relationships/image" Target="../media/image58.jpeg"/><Relationship Id="rId14" Type="http://schemas.openxmlformats.org/officeDocument/2006/relationships/image" Target="../media/image5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3.xml"/><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62.png"/><Relationship Id="rId7" Type="http://schemas.openxmlformats.org/officeDocument/2006/relationships/image" Target="../media/image65.png"/><Relationship Id="rId2" Type="http://schemas.openxmlformats.org/officeDocument/2006/relationships/notesSlide" Target="../notesSlides/notesSlide24.xml"/><Relationship Id="rId1" Type="http://schemas.openxmlformats.org/officeDocument/2006/relationships/slideLayout" Target="../slideLayouts/slideLayout22.xml"/><Relationship Id="rId6" Type="http://schemas.openxmlformats.org/officeDocument/2006/relationships/image" Target="../media/image46.jpeg"/><Relationship Id="rId5" Type="http://schemas.openxmlformats.org/officeDocument/2006/relationships/image" Target="../media/image64.png"/><Relationship Id="rId4" Type="http://schemas.openxmlformats.org/officeDocument/2006/relationships/image" Target="../media/image63.jpg"/></Relationships>
</file>

<file path=ppt/slides/_rels/slide28.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43.jpeg"/><Relationship Id="rId3" Type="http://schemas.openxmlformats.org/officeDocument/2006/relationships/image" Target="../media/image66.jpg"/><Relationship Id="rId7" Type="http://schemas.openxmlformats.org/officeDocument/2006/relationships/image" Target="../media/image62.png"/><Relationship Id="rId12" Type="http://schemas.openxmlformats.org/officeDocument/2006/relationships/image" Target="../media/image68.jpg"/><Relationship Id="rId2" Type="http://schemas.openxmlformats.org/officeDocument/2006/relationships/notesSlide" Target="../notesSlides/notesSlide25.xml"/><Relationship Id="rId1" Type="http://schemas.openxmlformats.org/officeDocument/2006/relationships/slideLayout" Target="../slideLayouts/slideLayout22.xml"/><Relationship Id="rId6" Type="http://schemas.openxmlformats.org/officeDocument/2006/relationships/image" Target="../media/image44.jpeg"/><Relationship Id="rId11" Type="http://schemas.openxmlformats.org/officeDocument/2006/relationships/image" Target="../media/image49.png"/><Relationship Id="rId5" Type="http://schemas.openxmlformats.org/officeDocument/2006/relationships/image" Target="../media/image67.png"/><Relationship Id="rId10" Type="http://schemas.openxmlformats.org/officeDocument/2006/relationships/image" Target="../media/image65.png"/><Relationship Id="rId4" Type="http://schemas.openxmlformats.org/officeDocument/2006/relationships/image" Target="../media/image42.jpeg"/><Relationship Id="rId9" Type="http://schemas.openxmlformats.org/officeDocument/2006/relationships/image" Target="../media/image46.jpeg"/><Relationship Id="rId14" Type="http://schemas.openxmlformats.org/officeDocument/2006/relationships/image" Target="../media/image69.jpg"/></Relationships>
</file>

<file path=ppt/slides/_rels/slide29.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2.png"/><Relationship Id="rId7" Type="http://schemas.openxmlformats.org/officeDocument/2006/relationships/image" Target="../media/image42.jpeg"/><Relationship Id="rId2" Type="http://schemas.openxmlformats.org/officeDocument/2006/relationships/notesSlide" Target="../notesSlides/notesSlide26.xml"/><Relationship Id="rId1" Type="http://schemas.openxmlformats.org/officeDocument/2006/relationships/slideLayout" Target="../slideLayouts/slideLayout22.xml"/><Relationship Id="rId6" Type="http://schemas.openxmlformats.org/officeDocument/2006/relationships/image" Target="../media/image66.jpg"/><Relationship Id="rId5" Type="http://schemas.openxmlformats.org/officeDocument/2006/relationships/image" Target="../media/image46.jpeg"/><Relationship Id="rId4" Type="http://schemas.openxmlformats.org/officeDocument/2006/relationships/image" Target="../media/image64.png"/><Relationship Id="rId9" Type="http://schemas.openxmlformats.org/officeDocument/2006/relationships/image" Target="../media/image43.jpe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7.xml"/><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8.xml"/><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9.xml"/><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0.xml"/><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1.xml"/><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2.xml"/><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3.xml"/><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71.png"/><Relationship Id="rId7" Type="http://schemas.openxmlformats.org/officeDocument/2006/relationships/image" Target="../media/image65.png"/><Relationship Id="rId2" Type="http://schemas.openxmlformats.org/officeDocument/2006/relationships/notesSlide" Target="../notesSlides/notesSlide34.xml"/><Relationship Id="rId1" Type="http://schemas.openxmlformats.org/officeDocument/2006/relationships/slideLayout" Target="../slideLayouts/slideLayout22.xml"/><Relationship Id="rId6" Type="http://schemas.openxmlformats.org/officeDocument/2006/relationships/image" Target="../media/image46.jpeg"/><Relationship Id="rId5" Type="http://schemas.openxmlformats.org/officeDocument/2006/relationships/image" Target="../media/image64.png"/><Relationship Id="rId4" Type="http://schemas.openxmlformats.org/officeDocument/2006/relationships/image" Target="../media/image63.jpg"/></Relationships>
</file>

<file path=ppt/slides/_rels/slide38.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71.png"/><Relationship Id="rId7" Type="http://schemas.openxmlformats.org/officeDocument/2006/relationships/image" Target="../media/image68.jpg"/><Relationship Id="rId12" Type="http://schemas.openxmlformats.org/officeDocument/2006/relationships/image" Target="../media/image42.jpeg"/><Relationship Id="rId2" Type="http://schemas.openxmlformats.org/officeDocument/2006/relationships/notesSlide" Target="../notesSlides/notesSlide35.xml"/><Relationship Id="rId1" Type="http://schemas.openxmlformats.org/officeDocument/2006/relationships/slideLayout" Target="../slideLayouts/slideLayout22.xml"/><Relationship Id="rId6" Type="http://schemas.openxmlformats.org/officeDocument/2006/relationships/image" Target="../media/image49.png"/><Relationship Id="rId11" Type="http://schemas.openxmlformats.org/officeDocument/2006/relationships/image" Target="../media/image66.jpg"/><Relationship Id="rId5" Type="http://schemas.openxmlformats.org/officeDocument/2006/relationships/image" Target="../media/image72.png"/><Relationship Id="rId10" Type="http://schemas.openxmlformats.org/officeDocument/2006/relationships/image" Target="../media/image46.jpeg"/><Relationship Id="rId4" Type="http://schemas.openxmlformats.org/officeDocument/2006/relationships/image" Target="../media/image63.jpg"/><Relationship Id="rId9" Type="http://schemas.openxmlformats.org/officeDocument/2006/relationships/image" Target="../media/image64.png"/></Relationships>
</file>

<file path=ppt/slides/_rels/slide3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6.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4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7.xml"/><Relationship Id="rId1" Type="http://schemas.openxmlformats.org/officeDocument/2006/relationships/slideLayout" Target="../slideLayouts/slideLayout22.xml"/></Relationships>
</file>

<file path=ppt/slides/_rels/slide4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8.xml"/><Relationship Id="rId1" Type="http://schemas.openxmlformats.org/officeDocument/2006/relationships/slideLayout" Target="../slideLayouts/slideLayout22.xml"/></Relationships>
</file>

<file path=ppt/slides/_rels/slide4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9.xml"/><Relationship Id="rId1" Type="http://schemas.openxmlformats.org/officeDocument/2006/relationships/slideLayout" Target="../slideLayouts/slideLayout22.xml"/></Relationships>
</file>

<file path=ppt/slides/_rels/slide4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0.xml"/><Relationship Id="rId1" Type="http://schemas.openxmlformats.org/officeDocument/2006/relationships/slideLayout" Target="../slideLayouts/slideLayout22.xml"/></Relationships>
</file>

<file path=ppt/slides/_rels/slide4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1.xml"/><Relationship Id="rId1" Type="http://schemas.openxmlformats.org/officeDocument/2006/relationships/slideLayout" Target="../slideLayouts/slideLayout22.xml"/></Relationships>
</file>

<file path=ppt/slides/_rels/slide4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2.xml"/><Relationship Id="rId1" Type="http://schemas.openxmlformats.org/officeDocument/2006/relationships/slideLayout" Target="../slideLayouts/slideLayout22.xml"/></Relationships>
</file>

<file path=ppt/slides/_rels/slide4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3.xml"/><Relationship Id="rId1" Type="http://schemas.openxmlformats.org/officeDocument/2006/relationships/slideLayout" Target="../slideLayouts/slideLayout22.xml"/></Relationships>
</file>

<file path=ppt/slides/_rels/slide4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4.xml"/><Relationship Id="rId1" Type="http://schemas.openxmlformats.org/officeDocument/2006/relationships/slideLayout" Target="../slideLayouts/slideLayout22.xml"/></Relationships>
</file>

<file path=ppt/slides/_rels/slide4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5.xml"/><Relationship Id="rId1" Type="http://schemas.openxmlformats.org/officeDocument/2006/relationships/slideLayout" Target="../slideLayouts/slideLayout22.xml"/><Relationship Id="rId5" Type="http://schemas.openxmlformats.org/officeDocument/2006/relationships/image" Target="../media/image47.jpeg"/><Relationship Id="rId4" Type="http://schemas.openxmlformats.org/officeDocument/2006/relationships/image" Target="../media/image74.png"/></Relationships>
</file>

<file path=ppt/slides/_rels/slide49.xml.rels><?xml version="1.0" encoding="UTF-8" standalone="yes"?>
<Relationships xmlns="http://schemas.openxmlformats.org/package/2006/relationships"><Relationship Id="rId3" Type="http://schemas.openxmlformats.org/officeDocument/2006/relationships/image" Target="../media/image73.png"/><Relationship Id="rId7" Type="http://schemas.openxmlformats.org/officeDocument/2006/relationships/image" Target="../media/image47.jpeg"/><Relationship Id="rId2" Type="http://schemas.openxmlformats.org/officeDocument/2006/relationships/notesSlide" Target="../notesSlides/notesSlide46.xml"/><Relationship Id="rId1" Type="http://schemas.openxmlformats.org/officeDocument/2006/relationships/slideLayout" Target="../slideLayouts/slideLayout22.xml"/><Relationship Id="rId6" Type="http://schemas.openxmlformats.org/officeDocument/2006/relationships/image" Target="../media/image74.png"/><Relationship Id="rId5" Type="http://schemas.openxmlformats.org/officeDocument/2006/relationships/image" Target="../media/image45.jpeg"/><Relationship Id="rId4" Type="http://schemas.openxmlformats.org/officeDocument/2006/relationships/image" Target="../media/image75.jp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18" Type="http://schemas.openxmlformats.org/officeDocument/2006/relationships/image" Target="../media/image28.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7.png"/><Relationship Id="rId2" Type="http://schemas.openxmlformats.org/officeDocument/2006/relationships/notesSlide" Target="../notesSlides/notesSlide5.xml"/><Relationship Id="rId16" Type="http://schemas.openxmlformats.org/officeDocument/2006/relationships/image" Target="../media/image26.png"/><Relationship Id="rId20" Type="http://schemas.openxmlformats.org/officeDocument/2006/relationships/image" Target="../media/image30.png"/><Relationship Id="rId1" Type="http://schemas.openxmlformats.org/officeDocument/2006/relationships/slideLayout" Target="../slideLayouts/slideLayout2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png"/><Relationship Id="rId19" Type="http://schemas.openxmlformats.org/officeDocument/2006/relationships/image" Target="../media/image29.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s>
</file>

<file path=ppt/slides/_rels/slide50.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73.png"/><Relationship Id="rId7" Type="http://schemas.openxmlformats.org/officeDocument/2006/relationships/image" Target="../media/image65.png"/><Relationship Id="rId2" Type="http://schemas.openxmlformats.org/officeDocument/2006/relationships/notesSlide" Target="../notesSlides/notesSlide47.xml"/><Relationship Id="rId1" Type="http://schemas.openxmlformats.org/officeDocument/2006/relationships/slideLayout" Target="../slideLayouts/slideLayout22.xml"/><Relationship Id="rId6" Type="http://schemas.openxmlformats.org/officeDocument/2006/relationships/image" Target="../media/image46.jpeg"/><Relationship Id="rId5" Type="http://schemas.openxmlformats.org/officeDocument/2006/relationships/image" Target="../media/image64.png"/><Relationship Id="rId4" Type="http://schemas.openxmlformats.org/officeDocument/2006/relationships/image" Target="../media/image63.jpg"/></Relationships>
</file>

<file path=ppt/slides/_rels/slide51.xml.rels><?xml version="1.0" encoding="UTF-8" standalone="yes"?>
<Relationships xmlns="http://schemas.openxmlformats.org/package/2006/relationships"><Relationship Id="rId3" Type="http://schemas.openxmlformats.org/officeDocument/2006/relationships/image" Target="../media/image73.png"/><Relationship Id="rId7" Type="http://schemas.openxmlformats.org/officeDocument/2006/relationships/image" Target="../media/image77.png"/><Relationship Id="rId2" Type="http://schemas.openxmlformats.org/officeDocument/2006/relationships/notesSlide" Target="../notesSlides/notesSlide48.xml"/><Relationship Id="rId1" Type="http://schemas.openxmlformats.org/officeDocument/2006/relationships/slideLayout" Target="../slideLayouts/slideLayout22.xml"/><Relationship Id="rId6" Type="http://schemas.openxmlformats.org/officeDocument/2006/relationships/image" Target="../media/image76.jpg"/><Relationship Id="rId5" Type="http://schemas.openxmlformats.org/officeDocument/2006/relationships/image" Target="../media/image47.jpeg"/><Relationship Id="rId4" Type="http://schemas.openxmlformats.org/officeDocument/2006/relationships/image" Target="../media/image74.png"/></Relationships>
</file>

<file path=ppt/slides/_rels/slide52.xml.rels><?xml version="1.0" encoding="UTF-8" standalone="yes"?>
<Relationships xmlns="http://schemas.openxmlformats.org/package/2006/relationships"><Relationship Id="rId8" Type="http://schemas.openxmlformats.org/officeDocument/2006/relationships/hyperlink" Target="http://10.100.30.159:9704/xmlpserver" TargetMode="External"/><Relationship Id="rId3" Type="http://schemas.openxmlformats.org/officeDocument/2006/relationships/image" Target="../media/image73.png"/><Relationship Id="rId7" Type="http://schemas.openxmlformats.org/officeDocument/2006/relationships/hyperlink" Target="http://10.100.30.159:8001/bpm/workspace" TargetMode="External"/><Relationship Id="rId2" Type="http://schemas.openxmlformats.org/officeDocument/2006/relationships/notesSlide" Target="../notesSlides/notesSlide49.xml"/><Relationship Id="rId1" Type="http://schemas.openxmlformats.org/officeDocument/2006/relationships/slideLayout" Target="../slideLayouts/slideLayout22.xml"/><Relationship Id="rId6" Type="http://schemas.openxmlformats.org/officeDocument/2006/relationships/hyperlink" Target="http://10.100.30.159:8001/bpm/composer" TargetMode="External"/><Relationship Id="rId5" Type="http://schemas.openxmlformats.org/officeDocument/2006/relationships/hyperlink" Target="http://10.100.20.166:16200/cs/" TargetMode="External"/><Relationship Id="rId10" Type="http://schemas.openxmlformats.org/officeDocument/2006/relationships/hyperlink" Target="http://10.100.50.166:7012/eid/web/home/login" TargetMode="External"/><Relationship Id="rId4" Type="http://schemas.openxmlformats.org/officeDocument/2006/relationships/hyperlink" Target="http://10.100.30.159:8888/webcenter" TargetMode="External"/><Relationship Id="rId9" Type="http://schemas.openxmlformats.org/officeDocument/2006/relationships/hyperlink" Target="http://10.100.50.166:7011/clover" TargetMode="Externa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31.png"/><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5056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11125200" cy="889000"/>
          </a:xfrm>
        </p:spPr>
        <p:txBody>
          <a:bodyPr/>
          <a:lstStyle/>
          <a:p>
            <a:r>
              <a:rPr lang="en-US" smtClean="0"/>
              <a:t>BI Publisher</a:t>
            </a:r>
            <a:endParaRPr lang="en-US"/>
          </a:p>
        </p:txBody>
      </p:sp>
      <p:sp>
        <p:nvSpPr>
          <p:cNvPr id="6" name="Footer Placeholder 5"/>
          <p:cNvSpPr>
            <a:spLocks noGrp="1"/>
          </p:cNvSpPr>
          <p:nvPr>
            <p:ph type="ftr" sz="quarter" idx="11"/>
          </p:nvPr>
        </p:nvSpPr>
        <p:spPr/>
        <p:txBody>
          <a:bodyPr/>
          <a:lstStyle/>
          <a:p>
            <a:r>
              <a:rPr lang="en-US" smtClean="0"/>
              <a:t>Oracle Confidential – Internal/Restricted/Highly Restricted</a:t>
            </a:r>
            <a:endParaRPr lang="en-US"/>
          </a:p>
        </p:txBody>
      </p:sp>
      <p:sp>
        <p:nvSpPr>
          <p:cNvPr id="3" name="Slide Number Placeholder 2"/>
          <p:cNvSpPr>
            <a:spLocks noGrp="1"/>
          </p:cNvSpPr>
          <p:nvPr>
            <p:ph type="sldNum" sz="quarter" idx="12"/>
          </p:nvPr>
        </p:nvSpPr>
        <p:spPr/>
        <p:txBody>
          <a:bodyPr/>
          <a:lstStyle/>
          <a:p>
            <a:fld id="{C51EAA63-D034-42AE-91FA-B13B9518C7BE}" type="slidenum">
              <a:rPr lang="en-US" smtClean="0"/>
              <a:pPr/>
              <a:t>10</a:t>
            </a:fld>
            <a:endParaRPr lang="en-US"/>
          </a:p>
        </p:txBody>
      </p:sp>
      <p:sp>
        <p:nvSpPr>
          <p:cNvPr id="4" name="Rectángulo 3"/>
          <p:cNvSpPr/>
          <p:nvPr/>
        </p:nvSpPr>
        <p:spPr>
          <a:xfrm>
            <a:off x="531813" y="1610093"/>
            <a:ext cx="2940050" cy="3970318"/>
          </a:xfrm>
          <a:prstGeom prst="rect">
            <a:avLst/>
          </a:prstGeom>
        </p:spPr>
        <p:txBody>
          <a:bodyPr wrap="square">
            <a:spAutoFit/>
          </a:bodyPr>
          <a:lstStyle/>
          <a:p>
            <a:r>
              <a:rPr lang="es-MX">
                <a:solidFill>
                  <a:srgbClr val="222222"/>
                </a:solidFill>
                <a:latin typeface="arial" panose="020B0604020202020204" pitchFamily="34" charset="0"/>
              </a:rPr>
              <a:t>Los usuarios finales pueden crear fácilmente diseños de informes directamente a través de BI Publisher Layout Editor en un navegador Web o con herramientas de escritorio familiares, como Microsoft Word, Microsoft Excel o Adobe Acrobat. Los desarrolladores pueden optar por utilizar Adobe Flex Builder o un IDE y XML</a:t>
            </a:r>
          </a:p>
        </p:txBody>
      </p:sp>
      <p:pic>
        <p:nvPicPr>
          <p:cNvPr id="10" name="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9432" y="1447280"/>
            <a:ext cx="7657409" cy="4724920"/>
          </a:xfrm>
          <a:prstGeom prst="rect">
            <a:avLst/>
          </a:prstGeom>
        </p:spPr>
      </p:pic>
    </p:spTree>
    <p:extLst>
      <p:ext uri="{BB962C8B-B14F-4D97-AF65-F5344CB8AC3E}">
        <p14:creationId xmlns:p14="http://schemas.microsoft.com/office/powerpoint/2010/main" val="1244857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11125200" cy="889000"/>
          </a:xfrm>
        </p:spPr>
        <p:txBody>
          <a:bodyPr/>
          <a:lstStyle/>
          <a:p>
            <a:r>
              <a:rPr lang="en-US" smtClean="0"/>
              <a:t>WebCenter Content</a:t>
            </a:r>
            <a:endParaRPr lang="en-US"/>
          </a:p>
        </p:txBody>
      </p:sp>
      <p:sp>
        <p:nvSpPr>
          <p:cNvPr id="6" name="Footer Placeholder 5"/>
          <p:cNvSpPr>
            <a:spLocks noGrp="1"/>
          </p:cNvSpPr>
          <p:nvPr>
            <p:ph type="ftr" sz="quarter" idx="11"/>
          </p:nvPr>
        </p:nvSpPr>
        <p:spPr/>
        <p:txBody>
          <a:bodyPr/>
          <a:lstStyle/>
          <a:p>
            <a:r>
              <a:rPr lang="en-US" smtClean="0"/>
              <a:t>Oracle Confidential – Internal/Restricted/Highly Restricted</a:t>
            </a:r>
            <a:endParaRPr lang="en-US"/>
          </a:p>
        </p:txBody>
      </p:sp>
      <p:sp>
        <p:nvSpPr>
          <p:cNvPr id="3" name="Slide Number Placeholder 2"/>
          <p:cNvSpPr>
            <a:spLocks noGrp="1"/>
          </p:cNvSpPr>
          <p:nvPr>
            <p:ph type="sldNum" sz="quarter" idx="12"/>
          </p:nvPr>
        </p:nvSpPr>
        <p:spPr/>
        <p:txBody>
          <a:bodyPr/>
          <a:lstStyle/>
          <a:p>
            <a:fld id="{C51EAA63-D034-42AE-91FA-B13B9518C7BE}" type="slidenum">
              <a:rPr lang="en-US" smtClean="0"/>
              <a:pPr/>
              <a:t>11</a:t>
            </a:fld>
            <a:endParaRPr lang="en-US"/>
          </a:p>
        </p:txBody>
      </p:sp>
      <p:sp>
        <p:nvSpPr>
          <p:cNvPr id="4" name="Rectángulo 3"/>
          <p:cNvSpPr/>
          <p:nvPr/>
        </p:nvSpPr>
        <p:spPr>
          <a:xfrm>
            <a:off x="443201" y="1567231"/>
            <a:ext cx="5157499" cy="3970318"/>
          </a:xfrm>
          <a:prstGeom prst="rect">
            <a:avLst/>
          </a:prstGeom>
        </p:spPr>
        <p:txBody>
          <a:bodyPr wrap="square">
            <a:spAutoFit/>
          </a:bodyPr>
          <a:lstStyle/>
          <a:p>
            <a:r>
              <a:rPr lang="es-MX" smtClean="0">
                <a:solidFill>
                  <a:srgbClr val="222222"/>
                </a:solidFill>
                <a:latin typeface="arial" panose="020B0604020202020204" pitchFamily="34" charset="0"/>
              </a:rPr>
              <a:t>WebCenter Content es una herramienta de Gestión de Contenido Empresarial (ECM), misma que incluye dentro de su funcionalidad: </a:t>
            </a:r>
            <a:endParaRPr lang="es-MX">
              <a:solidFill>
                <a:srgbClr val="222222"/>
              </a:solidFill>
              <a:latin typeface="arial" panose="020B0604020202020204" pitchFamily="34" charset="0"/>
            </a:endParaRPr>
          </a:p>
          <a:p>
            <a:endParaRPr lang="es-MX">
              <a:solidFill>
                <a:srgbClr val="222222"/>
              </a:solidFill>
              <a:latin typeface="arial" panose="020B0604020202020204" pitchFamily="34" charset="0"/>
            </a:endParaRPr>
          </a:p>
          <a:p>
            <a:pPr marL="285750" indent="-285750">
              <a:buClr>
                <a:schemeClr val="accent6">
                  <a:lumMod val="75000"/>
                </a:schemeClr>
              </a:buClr>
              <a:buFont typeface="Wingdings" panose="05000000000000000000" pitchFamily="2" charset="2"/>
              <a:buChar char="ü"/>
            </a:pPr>
            <a:r>
              <a:rPr lang="es-MX" smtClean="0">
                <a:solidFill>
                  <a:srgbClr val="222222"/>
                </a:solidFill>
                <a:latin typeface="arial" panose="020B0604020202020204" pitchFamily="34" charset="0"/>
              </a:rPr>
              <a:t>Almacenamiento de contenido, clasificado por una taxonomía y metadatos.</a:t>
            </a:r>
          </a:p>
          <a:p>
            <a:pPr marL="285750" indent="-285750">
              <a:buClr>
                <a:schemeClr val="accent6">
                  <a:lumMod val="75000"/>
                </a:schemeClr>
              </a:buClr>
              <a:buFont typeface="Wingdings" panose="05000000000000000000" pitchFamily="2" charset="2"/>
              <a:buChar char="ü"/>
            </a:pPr>
            <a:r>
              <a:rPr lang="es-MX" smtClean="0">
                <a:solidFill>
                  <a:srgbClr val="222222"/>
                </a:solidFill>
                <a:latin typeface="arial" panose="020B0604020202020204" pitchFamily="34" charset="0"/>
              </a:rPr>
              <a:t>Aplicación de políticas de seguridad, almacenaje y mantenimiento de documentos.</a:t>
            </a:r>
          </a:p>
          <a:p>
            <a:pPr marL="285750" indent="-285750">
              <a:buClr>
                <a:schemeClr val="accent6">
                  <a:lumMod val="75000"/>
                </a:schemeClr>
              </a:buClr>
              <a:buFont typeface="Wingdings" panose="05000000000000000000" pitchFamily="2" charset="2"/>
              <a:buChar char="ü"/>
            </a:pPr>
            <a:r>
              <a:rPr lang="es-MX" smtClean="0">
                <a:solidFill>
                  <a:srgbClr val="222222"/>
                </a:solidFill>
                <a:latin typeface="arial" panose="020B0604020202020204" pitchFamily="34" charset="0"/>
              </a:rPr>
              <a:t>Flujos de aprobación y publicación de contenido.</a:t>
            </a:r>
          </a:p>
          <a:p>
            <a:pPr marL="285750" indent="-285750">
              <a:buClr>
                <a:schemeClr val="accent6">
                  <a:lumMod val="75000"/>
                </a:schemeClr>
              </a:buClr>
              <a:buFont typeface="Wingdings" panose="05000000000000000000" pitchFamily="2" charset="2"/>
              <a:buChar char="ü"/>
            </a:pPr>
            <a:r>
              <a:rPr lang="es-MX" smtClean="0">
                <a:solidFill>
                  <a:srgbClr val="222222"/>
                </a:solidFill>
                <a:latin typeface="arial" panose="020B0604020202020204" pitchFamily="34" charset="0"/>
              </a:rPr>
              <a:t>Capacidades de búsqueda e indexación de contenido.</a:t>
            </a:r>
          </a:p>
          <a:p>
            <a:pPr marL="285750" indent="-285750">
              <a:buClr>
                <a:schemeClr val="accent6">
                  <a:lumMod val="75000"/>
                </a:schemeClr>
              </a:buClr>
              <a:buFont typeface="Wingdings" panose="05000000000000000000" pitchFamily="2" charset="2"/>
              <a:buChar char="ü"/>
            </a:pPr>
            <a:r>
              <a:rPr lang="es-MX" smtClean="0">
                <a:solidFill>
                  <a:srgbClr val="222222"/>
                </a:solidFill>
                <a:latin typeface="arial" panose="020B0604020202020204" pitchFamily="34" charset="0"/>
              </a:rPr>
              <a:t>Capacidades de transformación.</a:t>
            </a:r>
            <a:endParaRPr lang="es-MX">
              <a:solidFill>
                <a:srgbClr val="222222"/>
              </a:solidFill>
              <a:latin typeface="arial" panose="020B0604020202020204" pitchFamily="34" charset="0"/>
            </a:endParaRPr>
          </a:p>
          <a:p>
            <a:endParaRPr lang="es-MX" smtClean="0">
              <a:solidFill>
                <a:srgbClr val="222222"/>
              </a:solidFill>
              <a:latin typeface="arial" panose="020B0604020202020204" pitchFamily="34" charset="0"/>
            </a:endParaRPr>
          </a:p>
        </p:txBody>
      </p:sp>
      <p:sp>
        <p:nvSpPr>
          <p:cNvPr id="8" name="Text Box 33"/>
          <p:cNvSpPr txBox="1">
            <a:spLocks noChangeArrowheads="1"/>
          </p:cNvSpPr>
          <p:nvPr/>
        </p:nvSpPr>
        <p:spPr bwMode="auto">
          <a:xfrm>
            <a:off x="4862512" y="5114356"/>
            <a:ext cx="6794500" cy="1061829"/>
          </a:xfrm>
          <a:prstGeom prst="rect">
            <a:avLst/>
          </a:prstGeom>
          <a:gradFill rotWithShape="0">
            <a:gsLst>
              <a:gs pos="0">
                <a:srgbClr val="D7FFAF">
                  <a:gamma/>
                  <a:tint val="54510"/>
                  <a:invGamma/>
                </a:srgbClr>
              </a:gs>
              <a:gs pos="100000">
                <a:srgbClr val="D7FFAF"/>
              </a:gs>
            </a:gsLst>
            <a:lin ang="2700000" scaled="1"/>
          </a:gradFill>
          <a:ln w="9525">
            <a:solidFill>
              <a:srgbClr val="333399"/>
            </a:solidFill>
            <a:miter lim="800000"/>
            <a:headEnd/>
            <a:tailEnd/>
          </a:ln>
          <a:effectLst>
            <a:outerShdw dist="53882" dir="2700000" algn="ctr" rotWithShape="0">
              <a:srgbClr val="808080"/>
            </a:outerShdw>
          </a:effectLst>
        </p:spPr>
        <p:txBody>
          <a:bodyPr>
            <a:spAutoFit/>
          </a:bodyPr>
          <a:lstStyle>
            <a:defPPr>
              <a:defRPr lang="en-US"/>
            </a:defPPr>
            <a:lvl1pPr algn="l" rtl="0" fontAlgn="base">
              <a:spcBef>
                <a:spcPct val="0"/>
              </a:spcBef>
              <a:spcAft>
                <a:spcPct val="0"/>
              </a:spcAft>
              <a:defRPr sz="700" kern="1200">
                <a:solidFill>
                  <a:schemeClr val="tx1"/>
                </a:solidFill>
                <a:latin typeface="Arial" pitchFamily="34" charset="0"/>
                <a:ea typeface="ＭＳ Ｐゴシック" pitchFamily="34" charset="-128"/>
                <a:cs typeface="Arial" pitchFamily="34" charset="0"/>
              </a:defRPr>
            </a:lvl1pPr>
            <a:lvl2pPr marL="169715" indent="114200" algn="l" rtl="0" fontAlgn="base">
              <a:spcBef>
                <a:spcPct val="0"/>
              </a:spcBef>
              <a:spcAft>
                <a:spcPct val="0"/>
              </a:spcAft>
              <a:defRPr sz="700" kern="1200">
                <a:solidFill>
                  <a:schemeClr val="tx1"/>
                </a:solidFill>
                <a:latin typeface="Arial" pitchFamily="34" charset="0"/>
                <a:ea typeface="ＭＳ Ｐゴシック" pitchFamily="34" charset="-128"/>
                <a:cs typeface="Arial" pitchFamily="34" charset="0"/>
              </a:defRPr>
            </a:lvl2pPr>
            <a:lvl3pPr marL="341017" indent="228401" algn="l" rtl="0" fontAlgn="base">
              <a:spcBef>
                <a:spcPct val="0"/>
              </a:spcBef>
              <a:spcAft>
                <a:spcPct val="0"/>
              </a:spcAft>
              <a:defRPr sz="700" kern="1200">
                <a:solidFill>
                  <a:schemeClr val="tx1"/>
                </a:solidFill>
                <a:latin typeface="Arial" pitchFamily="34" charset="0"/>
                <a:ea typeface="ＭＳ Ｐゴシック" pitchFamily="34" charset="-128"/>
                <a:cs typeface="Arial" pitchFamily="34" charset="0"/>
              </a:defRPr>
            </a:lvl3pPr>
            <a:lvl4pPr marL="512319" indent="342604" algn="l" rtl="0" fontAlgn="base">
              <a:spcBef>
                <a:spcPct val="0"/>
              </a:spcBef>
              <a:spcAft>
                <a:spcPct val="0"/>
              </a:spcAft>
              <a:defRPr sz="700" kern="1200">
                <a:solidFill>
                  <a:schemeClr val="tx1"/>
                </a:solidFill>
                <a:latin typeface="Arial" pitchFamily="34" charset="0"/>
                <a:ea typeface="ＭＳ Ｐゴシック" pitchFamily="34" charset="-128"/>
                <a:cs typeface="Arial" pitchFamily="34" charset="0"/>
              </a:defRPr>
            </a:lvl4pPr>
            <a:lvl5pPr marL="683621" indent="455217" algn="l" rtl="0" fontAlgn="base">
              <a:spcBef>
                <a:spcPct val="0"/>
              </a:spcBef>
              <a:spcAft>
                <a:spcPct val="0"/>
              </a:spcAft>
              <a:defRPr sz="700" kern="1200">
                <a:solidFill>
                  <a:schemeClr val="tx1"/>
                </a:solidFill>
                <a:latin typeface="Arial" pitchFamily="34" charset="0"/>
                <a:ea typeface="ＭＳ Ｐゴシック" pitchFamily="34" charset="-128"/>
                <a:cs typeface="Arial" pitchFamily="34" charset="0"/>
              </a:defRPr>
            </a:lvl5pPr>
            <a:lvl6pPr marL="2284020" algn="l" defTabSz="913608" rtl="0" eaLnBrk="1" latinLnBrk="0" hangingPunct="1">
              <a:defRPr sz="700" kern="1200">
                <a:solidFill>
                  <a:schemeClr val="tx1"/>
                </a:solidFill>
                <a:latin typeface="Arial" pitchFamily="34" charset="0"/>
                <a:ea typeface="ＭＳ Ｐゴシック" pitchFamily="34" charset="-128"/>
                <a:cs typeface="Arial" pitchFamily="34" charset="0"/>
              </a:defRPr>
            </a:lvl6pPr>
            <a:lvl7pPr marL="2740824" algn="l" defTabSz="913608" rtl="0" eaLnBrk="1" latinLnBrk="0" hangingPunct="1">
              <a:defRPr sz="700" kern="1200">
                <a:solidFill>
                  <a:schemeClr val="tx1"/>
                </a:solidFill>
                <a:latin typeface="Arial" pitchFamily="34" charset="0"/>
                <a:ea typeface="ＭＳ Ｐゴシック" pitchFamily="34" charset="-128"/>
                <a:cs typeface="Arial" pitchFamily="34" charset="0"/>
              </a:defRPr>
            </a:lvl7pPr>
            <a:lvl8pPr marL="3197628" algn="l" defTabSz="913608" rtl="0" eaLnBrk="1" latinLnBrk="0" hangingPunct="1">
              <a:defRPr sz="700" kern="1200">
                <a:solidFill>
                  <a:schemeClr val="tx1"/>
                </a:solidFill>
                <a:latin typeface="Arial" pitchFamily="34" charset="0"/>
                <a:ea typeface="ＭＳ Ｐゴシック" pitchFamily="34" charset="-128"/>
                <a:cs typeface="Arial" pitchFamily="34" charset="0"/>
              </a:defRPr>
            </a:lvl8pPr>
            <a:lvl9pPr marL="3654432" algn="l" defTabSz="913608" rtl="0" eaLnBrk="1" latinLnBrk="0" hangingPunct="1">
              <a:defRPr sz="700" kern="1200">
                <a:solidFill>
                  <a:schemeClr val="tx1"/>
                </a:solidFill>
                <a:latin typeface="Arial" pitchFamily="34" charset="0"/>
                <a:ea typeface="ＭＳ Ｐゴシック" pitchFamily="34" charset="-128"/>
                <a:cs typeface="Arial" pitchFamily="34" charset="0"/>
              </a:defRPr>
            </a:lvl9pPr>
          </a:lstStyle>
          <a:p>
            <a:pPr defTabSz="914400" eaLnBrk="1" fontAlgn="auto" hangingPunct="1">
              <a:spcBef>
                <a:spcPts val="0"/>
              </a:spcBef>
              <a:spcAft>
                <a:spcPts val="0"/>
              </a:spcAft>
              <a:defRPr/>
            </a:pPr>
            <a:r>
              <a:rPr lang="es-MX" sz="1400" b="1" kern="0" smtClean="0">
                <a:solidFill>
                  <a:srgbClr val="008000"/>
                </a:solidFill>
                <a:latin typeface="Arial Narrow" pitchFamily="34" charset="0"/>
                <a:ea typeface="+mn-ea"/>
              </a:rPr>
              <a:t>BENEFICIO DE NEGOCIO:</a:t>
            </a:r>
          </a:p>
          <a:p>
            <a:pPr defTabSz="914400" eaLnBrk="1" fontAlgn="auto" hangingPunct="1">
              <a:spcBef>
                <a:spcPts val="0"/>
              </a:spcBef>
              <a:spcAft>
                <a:spcPts val="0"/>
              </a:spcAft>
              <a:defRPr/>
            </a:pPr>
            <a:endParaRPr lang="es-MX" b="1" kern="0" smtClean="0">
              <a:solidFill>
                <a:srgbClr val="008000"/>
              </a:solidFill>
              <a:latin typeface="Arial Narrow" pitchFamily="34" charset="0"/>
              <a:ea typeface="+mn-ea"/>
            </a:endParaRPr>
          </a:p>
          <a:p>
            <a:pPr marL="285750" indent="-285750" eaLnBrk="1" fontAlgn="auto" hangingPunct="1">
              <a:spcBef>
                <a:spcPts val="0"/>
              </a:spcBef>
              <a:spcAft>
                <a:spcPts val="0"/>
              </a:spcAft>
              <a:buFont typeface="Wingdings" pitchFamily="2" charset="2"/>
              <a:buChar char="q"/>
              <a:defRPr/>
            </a:pPr>
            <a:r>
              <a:rPr lang="es-MX" sz="1400" kern="0" smtClean="0">
                <a:solidFill>
                  <a:srgbClr val="008000"/>
                </a:solidFill>
                <a:latin typeface="Arial Narrow" pitchFamily="34" charset="0"/>
                <a:ea typeface="+mn-ea"/>
              </a:rPr>
              <a:t>Los objetos pueden almacenarse directamente en base de datos.</a:t>
            </a:r>
          </a:p>
          <a:p>
            <a:pPr marL="285750" indent="-285750" eaLnBrk="1" fontAlgn="auto" hangingPunct="1">
              <a:spcBef>
                <a:spcPts val="0"/>
              </a:spcBef>
              <a:spcAft>
                <a:spcPts val="0"/>
              </a:spcAft>
              <a:buFont typeface="Wingdings" pitchFamily="2" charset="2"/>
              <a:buChar char="q"/>
              <a:defRPr/>
            </a:pPr>
            <a:r>
              <a:rPr lang="es-MX" sz="1400" kern="0" smtClean="0">
                <a:solidFill>
                  <a:srgbClr val="008000"/>
                </a:solidFill>
                <a:latin typeface="Arial Narrow" pitchFamily="34" charset="0"/>
                <a:ea typeface="+mn-ea"/>
              </a:rPr>
              <a:t>Se optimiza la utilización de los recursos ya que no se encuentran dispersos por aplicación.</a:t>
            </a:r>
          </a:p>
          <a:p>
            <a:pPr marL="285750" indent="-285750" eaLnBrk="1" fontAlgn="auto" hangingPunct="1">
              <a:spcBef>
                <a:spcPts val="0"/>
              </a:spcBef>
              <a:spcAft>
                <a:spcPts val="0"/>
              </a:spcAft>
              <a:buFont typeface="Wingdings" pitchFamily="2" charset="2"/>
              <a:buChar char="q"/>
              <a:defRPr/>
            </a:pPr>
            <a:r>
              <a:rPr lang="es-MX" sz="1400" kern="0" smtClean="0">
                <a:solidFill>
                  <a:srgbClr val="008000"/>
                </a:solidFill>
                <a:latin typeface="Arial Narrow" pitchFamily="34" charset="0"/>
                <a:ea typeface="+mn-ea"/>
              </a:rPr>
              <a:t>Contenido único, seguro… propiedad de la SE.</a:t>
            </a:r>
            <a:endParaRPr lang="es-MX" sz="200" kern="0" smtClean="0">
              <a:solidFill>
                <a:srgbClr val="008000"/>
              </a:solidFill>
              <a:latin typeface="Arial Narrow" pitchFamily="34" charset="0"/>
              <a:ea typeface="+mn-ea"/>
            </a:endParaRPr>
          </a:p>
        </p:txBody>
      </p:sp>
      <p:pic>
        <p:nvPicPr>
          <p:cNvPr id="1026" name="Picture 2" descr="http://blog.m-files.com/wp-content/uploads/2014/01/Enterprise-content-management_diagra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5124" y="520700"/>
            <a:ext cx="4313237" cy="4313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3258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00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11125200" cy="889000"/>
          </a:xfrm>
        </p:spPr>
        <p:txBody>
          <a:bodyPr/>
          <a:lstStyle/>
          <a:p>
            <a:r>
              <a:rPr lang="en-US" smtClean="0"/>
              <a:t>WebCenter Portal</a:t>
            </a:r>
            <a:endParaRPr lang="en-US"/>
          </a:p>
        </p:txBody>
      </p:sp>
      <p:sp>
        <p:nvSpPr>
          <p:cNvPr id="6" name="Footer Placeholder 5"/>
          <p:cNvSpPr>
            <a:spLocks noGrp="1"/>
          </p:cNvSpPr>
          <p:nvPr>
            <p:ph type="ftr" sz="quarter" idx="11"/>
          </p:nvPr>
        </p:nvSpPr>
        <p:spPr/>
        <p:txBody>
          <a:bodyPr/>
          <a:lstStyle/>
          <a:p>
            <a:r>
              <a:rPr lang="en-US" smtClean="0"/>
              <a:t>Oracle Confidential – Internal/Restricted/Highly Restricted</a:t>
            </a:r>
            <a:endParaRPr lang="en-US"/>
          </a:p>
        </p:txBody>
      </p:sp>
      <p:sp>
        <p:nvSpPr>
          <p:cNvPr id="3" name="Slide Number Placeholder 2"/>
          <p:cNvSpPr>
            <a:spLocks noGrp="1"/>
          </p:cNvSpPr>
          <p:nvPr>
            <p:ph type="sldNum" sz="quarter" idx="12"/>
          </p:nvPr>
        </p:nvSpPr>
        <p:spPr/>
        <p:txBody>
          <a:bodyPr/>
          <a:lstStyle/>
          <a:p>
            <a:fld id="{C51EAA63-D034-42AE-91FA-B13B9518C7BE}" type="slidenum">
              <a:rPr lang="en-US" smtClean="0"/>
              <a:pPr/>
              <a:t>12</a:t>
            </a:fld>
            <a:endParaRPr lang="en-US"/>
          </a:p>
        </p:txBody>
      </p:sp>
      <p:sp>
        <p:nvSpPr>
          <p:cNvPr id="4" name="Rectángulo 3"/>
          <p:cNvSpPr/>
          <p:nvPr/>
        </p:nvSpPr>
        <p:spPr>
          <a:xfrm>
            <a:off x="443201" y="1567231"/>
            <a:ext cx="11213811" cy="3416320"/>
          </a:xfrm>
          <a:prstGeom prst="rect">
            <a:avLst/>
          </a:prstGeom>
        </p:spPr>
        <p:txBody>
          <a:bodyPr wrap="square">
            <a:spAutoFit/>
          </a:bodyPr>
          <a:lstStyle/>
          <a:p>
            <a:r>
              <a:rPr lang="es-MX" smtClean="0">
                <a:solidFill>
                  <a:srgbClr val="222222"/>
                </a:solidFill>
                <a:latin typeface="arial" panose="020B0604020202020204" pitchFamily="34" charset="0"/>
              </a:rPr>
              <a:t>WebCenter Portal es una herramienta poderosa de generación de Portales para intranet y extranet altamente configurables por el usuario final.  A diferencia de WebCenter Sites el enfoque del aplicativo es realizar portales que soporten actividades mayormente transaccionales.  Incluye:</a:t>
            </a:r>
          </a:p>
          <a:p>
            <a:endParaRPr lang="es-MX">
              <a:solidFill>
                <a:srgbClr val="222222"/>
              </a:solidFill>
              <a:latin typeface="arial" panose="020B0604020202020204" pitchFamily="34" charset="0"/>
            </a:endParaRPr>
          </a:p>
          <a:p>
            <a:pPr marL="285750" indent="-285750">
              <a:buClr>
                <a:schemeClr val="accent6">
                  <a:lumMod val="75000"/>
                </a:schemeClr>
              </a:buClr>
              <a:buFont typeface="Wingdings" panose="05000000000000000000" pitchFamily="2" charset="2"/>
              <a:buChar char="ü"/>
            </a:pPr>
            <a:r>
              <a:rPr lang="es-MX">
                <a:solidFill>
                  <a:srgbClr val="222222"/>
                </a:solidFill>
                <a:latin typeface="arial" panose="020B0604020202020204" pitchFamily="34" charset="0"/>
              </a:rPr>
              <a:t>Un diseño gráfico personalizable. Significa que dispondremos de "Skins" para personalizar el contenido estético del portal.</a:t>
            </a:r>
          </a:p>
          <a:p>
            <a:pPr marL="285750" indent="-285750">
              <a:buClr>
                <a:schemeClr val="accent6">
                  <a:lumMod val="75000"/>
                </a:schemeClr>
              </a:buClr>
              <a:buFont typeface="Wingdings" panose="05000000000000000000" pitchFamily="2" charset="2"/>
              <a:buChar char="ü"/>
            </a:pPr>
            <a:r>
              <a:rPr lang="es-MX" smtClean="0">
                <a:solidFill>
                  <a:srgbClr val="222222"/>
                </a:solidFill>
                <a:latin typeface="arial" panose="020B0604020202020204" pitchFamily="34" charset="0"/>
              </a:rPr>
              <a:t>Navegación </a:t>
            </a:r>
            <a:r>
              <a:rPr lang="es-MX">
                <a:solidFill>
                  <a:srgbClr val="222222"/>
                </a:solidFill>
                <a:latin typeface="arial" panose="020B0604020202020204" pitchFamily="34" charset="0"/>
              </a:rPr>
              <a:t>pre configurada del sitio. Esto implica que será posible configurar el menú de opciones y las páginas que el portal dispone </a:t>
            </a:r>
            <a:r>
              <a:rPr lang="es-MX" smtClean="0">
                <a:solidFill>
                  <a:srgbClr val="222222"/>
                </a:solidFill>
                <a:latin typeface="arial" panose="020B0604020202020204" pitchFamily="34" charset="0"/>
              </a:rPr>
              <a:t>gracias </a:t>
            </a:r>
            <a:r>
              <a:rPr lang="es-MX">
                <a:solidFill>
                  <a:srgbClr val="222222"/>
                </a:solidFill>
                <a:latin typeface="arial" panose="020B0604020202020204" pitchFamily="34" charset="0"/>
              </a:rPr>
              <a:t>un entorno configurable en tiempo de diseño o ejecución.</a:t>
            </a:r>
          </a:p>
          <a:p>
            <a:pPr marL="285750" indent="-285750">
              <a:buClr>
                <a:schemeClr val="accent6">
                  <a:lumMod val="75000"/>
                </a:schemeClr>
              </a:buClr>
              <a:buFont typeface="Wingdings" panose="05000000000000000000" pitchFamily="2" charset="2"/>
              <a:buChar char="ü"/>
            </a:pPr>
            <a:r>
              <a:rPr lang="es-MX" smtClean="0">
                <a:solidFill>
                  <a:srgbClr val="222222"/>
                </a:solidFill>
                <a:latin typeface="arial" panose="020B0604020202020204" pitchFamily="34" charset="0"/>
              </a:rPr>
              <a:t>Capacidad </a:t>
            </a:r>
            <a:r>
              <a:rPr lang="es-MX">
                <a:solidFill>
                  <a:srgbClr val="222222"/>
                </a:solidFill>
                <a:latin typeface="arial" panose="020B0604020202020204" pitchFamily="34" charset="0"/>
              </a:rPr>
              <a:t>de Personalización en tiempo de Ejecución. </a:t>
            </a:r>
            <a:endParaRPr lang="es-MX" smtClean="0">
              <a:solidFill>
                <a:srgbClr val="222222"/>
              </a:solidFill>
              <a:latin typeface="arial" panose="020B0604020202020204" pitchFamily="34" charset="0"/>
            </a:endParaRPr>
          </a:p>
          <a:p>
            <a:pPr marL="285750" indent="-285750">
              <a:buClr>
                <a:schemeClr val="accent6">
                  <a:lumMod val="75000"/>
                </a:schemeClr>
              </a:buClr>
              <a:buFont typeface="Wingdings" panose="05000000000000000000" pitchFamily="2" charset="2"/>
              <a:buChar char="ü"/>
            </a:pPr>
            <a:r>
              <a:rPr lang="es-MX" smtClean="0">
                <a:solidFill>
                  <a:srgbClr val="222222"/>
                </a:solidFill>
                <a:latin typeface="arial" panose="020B0604020202020204" pitchFamily="34" charset="0"/>
              </a:rPr>
              <a:t>Administrador </a:t>
            </a:r>
            <a:r>
              <a:rPr lang="es-MX">
                <a:solidFill>
                  <a:srgbClr val="222222"/>
                </a:solidFill>
                <a:latin typeface="arial" panose="020B0604020202020204" pitchFamily="34" charset="0"/>
              </a:rPr>
              <a:t>del </a:t>
            </a:r>
            <a:r>
              <a:rPr lang="es-MX" smtClean="0">
                <a:solidFill>
                  <a:srgbClr val="222222"/>
                </a:solidFill>
                <a:latin typeface="arial" panose="020B0604020202020204" pitchFamily="34" charset="0"/>
              </a:rPr>
              <a:t>Portal en línea.</a:t>
            </a:r>
          </a:p>
          <a:p>
            <a:pPr marL="285750" indent="-285750">
              <a:buClr>
                <a:schemeClr val="accent6">
                  <a:lumMod val="75000"/>
                </a:schemeClr>
              </a:buClr>
              <a:buFont typeface="Wingdings" panose="05000000000000000000" pitchFamily="2" charset="2"/>
              <a:buChar char="ü"/>
            </a:pPr>
            <a:r>
              <a:rPr lang="es-MX" smtClean="0">
                <a:solidFill>
                  <a:srgbClr val="222222"/>
                </a:solidFill>
                <a:latin typeface="arial" panose="020B0604020202020204" pitchFamily="34" charset="0"/>
              </a:rPr>
              <a:t>Un </a:t>
            </a:r>
            <a:r>
              <a:rPr lang="es-MX">
                <a:solidFill>
                  <a:srgbClr val="222222"/>
                </a:solidFill>
                <a:latin typeface="arial" panose="020B0604020202020204" pitchFamily="34" charset="0"/>
              </a:rPr>
              <a:t>conjunto de servicios Web 2.0 listos para ser utilizados y capturar la inteligencia colectiva de los usuarios del portal.</a:t>
            </a:r>
            <a:endParaRPr lang="es-MX" smtClean="0">
              <a:solidFill>
                <a:srgbClr val="222222"/>
              </a:solidFill>
              <a:latin typeface="arial" panose="020B0604020202020204" pitchFamily="34" charset="0"/>
            </a:endParaRPr>
          </a:p>
        </p:txBody>
      </p:sp>
      <p:sp>
        <p:nvSpPr>
          <p:cNvPr id="9" name="Text Box 33"/>
          <p:cNvSpPr txBox="1">
            <a:spLocks noChangeArrowheads="1"/>
          </p:cNvSpPr>
          <p:nvPr/>
        </p:nvSpPr>
        <p:spPr bwMode="auto">
          <a:xfrm>
            <a:off x="671513" y="5116213"/>
            <a:ext cx="10985499" cy="846386"/>
          </a:xfrm>
          <a:prstGeom prst="rect">
            <a:avLst/>
          </a:prstGeom>
          <a:gradFill rotWithShape="0">
            <a:gsLst>
              <a:gs pos="0">
                <a:srgbClr val="D7FFAF">
                  <a:gamma/>
                  <a:tint val="54510"/>
                  <a:invGamma/>
                </a:srgbClr>
              </a:gs>
              <a:gs pos="100000">
                <a:srgbClr val="D7FFAF"/>
              </a:gs>
            </a:gsLst>
            <a:lin ang="2700000" scaled="1"/>
          </a:gradFill>
          <a:ln w="9525">
            <a:solidFill>
              <a:srgbClr val="333399"/>
            </a:solidFill>
            <a:miter lim="800000"/>
            <a:headEnd/>
            <a:tailEnd/>
          </a:ln>
          <a:effectLst>
            <a:outerShdw dist="53882" dir="2700000" algn="ctr" rotWithShape="0">
              <a:srgbClr val="808080"/>
            </a:outerShdw>
          </a:effectLst>
        </p:spPr>
        <p:txBody>
          <a:bodyPr wrap="square">
            <a:spAutoFit/>
          </a:bodyPr>
          <a:lstStyle>
            <a:defPPr>
              <a:defRPr lang="en-US"/>
            </a:defPPr>
            <a:lvl1pPr algn="l" rtl="0" fontAlgn="base">
              <a:spcBef>
                <a:spcPct val="0"/>
              </a:spcBef>
              <a:spcAft>
                <a:spcPct val="0"/>
              </a:spcAft>
              <a:defRPr sz="700" kern="1200">
                <a:solidFill>
                  <a:schemeClr val="tx1"/>
                </a:solidFill>
                <a:latin typeface="Arial" pitchFamily="34" charset="0"/>
                <a:ea typeface="ＭＳ Ｐゴシック" pitchFamily="34" charset="-128"/>
                <a:cs typeface="Arial" pitchFamily="34" charset="0"/>
              </a:defRPr>
            </a:lvl1pPr>
            <a:lvl2pPr marL="169715" indent="114200" algn="l" rtl="0" fontAlgn="base">
              <a:spcBef>
                <a:spcPct val="0"/>
              </a:spcBef>
              <a:spcAft>
                <a:spcPct val="0"/>
              </a:spcAft>
              <a:defRPr sz="700" kern="1200">
                <a:solidFill>
                  <a:schemeClr val="tx1"/>
                </a:solidFill>
                <a:latin typeface="Arial" pitchFamily="34" charset="0"/>
                <a:ea typeface="ＭＳ Ｐゴシック" pitchFamily="34" charset="-128"/>
                <a:cs typeface="Arial" pitchFamily="34" charset="0"/>
              </a:defRPr>
            </a:lvl2pPr>
            <a:lvl3pPr marL="341017" indent="228401" algn="l" rtl="0" fontAlgn="base">
              <a:spcBef>
                <a:spcPct val="0"/>
              </a:spcBef>
              <a:spcAft>
                <a:spcPct val="0"/>
              </a:spcAft>
              <a:defRPr sz="700" kern="1200">
                <a:solidFill>
                  <a:schemeClr val="tx1"/>
                </a:solidFill>
                <a:latin typeface="Arial" pitchFamily="34" charset="0"/>
                <a:ea typeface="ＭＳ Ｐゴシック" pitchFamily="34" charset="-128"/>
                <a:cs typeface="Arial" pitchFamily="34" charset="0"/>
              </a:defRPr>
            </a:lvl3pPr>
            <a:lvl4pPr marL="512319" indent="342604" algn="l" rtl="0" fontAlgn="base">
              <a:spcBef>
                <a:spcPct val="0"/>
              </a:spcBef>
              <a:spcAft>
                <a:spcPct val="0"/>
              </a:spcAft>
              <a:defRPr sz="700" kern="1200">
                <a:solidFill>
                  <a:schemeClr val="tx1"/>
                </a:solidFill>
                <a:latin typeface="Arial" pitchFamily="34" charset="0"/>
                <a:ea typeface="ＭＳ Ｐゴシック" pitchFamily="34" charset="-128"/>
                <a:cs typeface="Arial" pitchFamily="34" charset="0"/>
              </a:defRPr>
            </a:lvl4pPr>
            <a:lvl5pPr marL="683621" indent="455217" algn="l" rtl="0" fontAlgn="base">
              <a:spcBef>
                <a:spcPct val="0"/>
              </a:spcBef>
              <a:spcAft>
                <a:spcPct val="0"/>
              </a:spcAft>
              <a:defRPr sz="700" kern="1200">
                <a:solidFill>
                  <a:schemeClr val="tx1"/>
                </a:solidFill>
                <a:latin typeface="Arial" pitchFamily="34" charset="0"/>
                <a:ea typeface="ＭＳ Ｐゴシック" pitchFamily="34" charset="-128"/>
                <a:cs typeface="Arial" pitchFamily="34" charset="0"/>
              </a:defRPr>
            </a:lvl5pPr>
            <a:lvl6pPr marL="2284020" algn="l" defTabSz="913608" rtl="0" eaLnBrk="1" latinLnBrk="0" hangingPunct="1">
              <a:defRPr sz="700" kern="1200">
                <a:solidFill>
                  <a:schemeClr val="tx1"/>
                </a:solidFill>
                <a:latin typeface="Arial" pitchFamily="34" charset="0"/>
                <a:ea typeface="ＭＳ Ｐゴシック" pitchFamily="34" charset="-128"/>
                <a:cs typeface="Arial" pitchFamily="34" charset="0"/>
              </a:defRPr>
            </a:lvl6pPr>
            <a:lvl7pPr marL="2740824" algn="l" defTabSz="913608" rtl="0" eaLnBrk="1" latinLnBrk="0" hangingPunct="1">
              <a:defRPr sz="700" kern="1200">
                <a:solidFill>
                  <a:schemeClr val="tx1"/>
                </a:solidFill>
                <a:latin typeface="Arial" pitchFamily="34" charset="0"/>
                <a:ea typeface="ＭＳ Ｐゴシック" pitchFamily="34" charset="-128"/>
                <a:cs typeface="Arial" pitchFamily="34" charset="0"/>
              </a:defRPr>
            </a:lvl7pPr>
            <a:lvl8pPr marL="3197628" algn="l" defTabSz="913608" rtl="0" eaLnBrk="1" latinLnBrk="0" hangingPunct="1">
              <a:defRPr sz="700" kern="1200">
                <a:solidFill>
                  <a:schemeClr val="tx1"/>
                </a:solidFill>
                <a:latin typeface="Arial" pitchFamily="34" charset="0"/>
                <a:ea typeface="ＭＳ Ｐゴシック" pitchFamily="34" charset="-128"/>
                <a:cs typeface="Arial" pitchFamily="34" charset="0"/>
              </a:defRPr>
            </a:lvl8pPr>
            <a:lvl9pPr marL="3654432" algn="l" defTabSz="913608" rtl="0" eaLnBrk="1" latinLnBrk="0" hangingPunct="1">
              <a:defRPr sz="700" kern="1200">
                <a:solidFill>
                  <a:schemeClr val="tx1"/>
                </a:solidFill>
                <a:latin typeface="Arial" pitchFamily="34" charset="0"/>
                <a:ea typeface="ＭＳ Ｐゴシック" pitchFamily="34" charset="-128"/>
                <a:cs typeface="Arial" pitchFamily="34" charset="0"/>
              </a:defRPr>
            </a:lvl9pPr>
          </a:lstStyle>
          <a:p>
            <a:pPr defTabSz="914400" eaLnBrk="1" fontAlgn="auto" hangingPunct="1">
              <a:spcBef>
                <a:spcPts val="0"/>
              </a:spcBef>
              <a:spcAft>
                <a:spcPts val="0"/>
              </a:spcAft>
              <a:defRPr/>
            </a:pPr>
            <a:r>
              <a:rPr lang="es-MX" sz="1400" b="1" kern="0" smtClean="0">
                <a:solidFill>
                  <a:srgbClr val="008000"/>
                </a:solidFill>
                <a:latin typeface="Arial Narrow" pitchFamily="34" charset="0"/>
                <a:ea typeface="+mn-ea"/>
              </a:rPr>
              <a:t>BENEFICIO DE NEGOCIO:</a:t>
            </a:r>
          </a:p>
          <a:p>
            <a:pPr defTabSz="914400" eaLnBrk="1" fontAlgn="auto" hangingPunct="1">
              <a:spcBef>
                <a:spcPts val="0"/>
              </a:spcBef>
              <a:spcAft>
                <a:spcPts val="0"/>
              </a:spcAft>
              <a:defRPr/>
            </a:pPr>
            <a:endParaRPr lang="es-MX" b="1" kern="0" smtClean="0">
              <a:solidFill>
                <a:srgbClr val="008000"/>
              </a:solidFill>
              <a:latin typeface="Arial Narrow" pitchFamily="34" charset="0"/>
              <a:ea typeface="+mn-ea"/>
            </a:endParaRPr>
          </a:p>
          <a:p>
            <a:pPr marL="285750" indent="-285750" fontAlgn="auto">
              <a:spcBef>
                <a:spcPts val="0"/>
              </a:spcBef>
              <a:spcAft>
                <a:spcPts val="0"/>
              </a:spcAft>
              <a:buFont typeface="Wingdings" pitchFamily="2" charset="2"/>
              <a:buChar char="q"/>
              <a:defRPr/>
            </a:pPr>
            <a:r>
              <a:rPr lang="es-MX" sz="1400" kern="0">
                <a:solidFill>
                  <a:srgbClr val="008000"/>
                </a:solidFill>
                <a:latin typeface="Arial Narrow" pitchFamily="34" charset="0"/>
                <a:ea typeface="+mn-ea"/>
              </a:rPr>
              <a:t>Oracle WebCenter Portal brinda un marco de trabajo para la construcción de Portales. Dicho marco se encuentra desarrollado con base a un framework que tiene Oracle llamado ADF. Por ello, es muy recomendable conocerlo a fin de mejorar las extensiones que se hagan sobre el portal.</a:t>
            </a:r>
            <a:endParaRPr lang="es-MX" sz="200" kern="0" smtClean="0">
              <a:solidFill>
                <a:srgbClr val="008000"/>
              </a:solidFill>
              <a:latin typeface="Arial Narrow" pitchFamily="34" charset="0"/>
              <a:ea typeface="+mn-ea"/>
            </a:endParaRPr>
          </a:p>
        </p:txBody>
      </p:sp>
    </p:spTree>
    <p:extLst>
      <p:ext uri="{BB962C8B-B14F-4D97-AF65-F5344CB8AC3E}">
        <p14:creationId xmlns:p14="http://schemas.microsoft.com/office/powerpoint/2010/main" val="4027974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00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11125200" cy="889000"/>
          </a:xfrm>
        </p:spPr>
        <p:txBody>
          <a:bodyPr/>
          <a:lstStyle/>
          <a:p>
            <a:r>
              <a:rPr lang="en-US" smtClean="0"/>
              <a:t>Oracle Endeca</a:t>
            </a:r>
            <a:endParaRPr lang="en-US"/>
          </a:p>
        </p:txBody>
      </p:sp>
      <p:sp>
        <p:nvSpPr>
          <p:cNvPr id="6" name="Footer Placeholder 5"/>
          <p:cNvSpPr>
            <a:spLocks noGrp="1"/>
          </p:cNvSpPr>
          <p:nvPr>
            <p:ph type="ftr" sz="quarter" idx="11"/>
          </p:nvPr>
        </p:nvSpPr>
        <p:spPr/>
        <p:txBody>
          <a:bodyPr/>
          <a:lstStyle/>
          <a:p>
            <a:r>
              <a:rPr lang="en-US" smtClean="0"/>
              <a:t>Oracle Confidential – Internal/Restricted/Highly Restricted</a:t>
            </a:r>
            <a:endParaRPr lang="en-US"/>
          </a:p>
        </p:txBody>
      </p:sp>
      <p:sp>
        <p:nvSpPr>
          <p:cNvPr id="3" name="Slide Number Placeholder 2"/>
          <p:cNvSpPr>
            <a:spLocks noGrp="1"/>
          </p:cNvSpPr>
          <p:nvPr>
            <p:ph type="sldNum" sz="quarter" idx="12"/>
          </p:nvPr>
        </p:nvSpPr>
        <p:spPr/>
        <p:txBody>
          <a:bodyPr/>
          <a:lstStyle/>
          <a:p>
            <a:fld id="{C51EAA63-D034-42AE-91FA-B13B9518C7BE}" type="slidenum">
              <a:rPr lang="en-US" smtClean="0"/>
              <a:pPr/>
              <a:t>13</a:t>
            </a:fld>
            <a:endParaRPr lang="en-US"/>
          </a:p>
        </p:txBody>
      </p:sp>
      <p:sp>
        <p:nvSpPr>
          <p:cNvPr id="4" name="Rectángulo 3"/>
          <p:cNvSpPr/>
          <p:nvPr/>
        </p:nvSpPr>
        <p:spPr>
          <a:xfrm>
            <a:off x="443201" y="1567231"/>
            <a:ext cx="5157499" cy="3416320"/>
          </a:xfrm>
          <a:prstGeom prst="rect">
            <a:avLst/>
          </a:prstGeom>
        </p:spPr>
        <p:txBody>
          <a:bodyPr wrap="square">
            <a:spAutoFit/>
          </a:bodyPr>
          <a:lstStyle/>
          <a:p>
            <a:r>
              <a:rPr lang="es-MX">
                <a:solidFill>
                  <a:srgbClr val="222222"/>
                </a:solidFill>
                <a:latin typeface="arial" panose="020B0604020202020204" pitchFamily="34" charset="0"/>
              </a:rPr>
              <a:t>Oracle Endeca es una completa plataforma de descubrimiento de datos empresarial que combina la información de cualquier tipo, de cualquier fuente, aumentando la capacidad de explotar la </a:t>
            </a:r>
            <a:r>
              <a:rPr lang="es-MX" smtClean="0">
                <a:solidFill>
                  <a:srgbClr val="222222"/>
                </a:solidFill>
                <a:latin typeface="arial" panose="020B0604020202020204" pitchFamily="34" charset="0"/>
              </a:rPr>
              <a:t>información </a:t>
            </a:r>
            <a:r>
              <a:rPr lang="es-MX">
                <a:solidFill>
                  <a:srgbClr val="222222"/>
                </a:solidFill>
                <a:latin typeface="arial" panose="020B0604020202020204" pitchFamily="34" charset="0"/>
              </a:rPr>
              <a:t>por parte de los usuarios de negocio, generando un equilibrio con el </a:t>
            </a:r>
            <a:r>
              <a:rPr lang="es-MX" smtClean="0">
                <a:solidFill>
                  <a:srgbClr val="222222"/>
                </a:solidFill>
                <a:latin typeface="arial" panose="020B0604020202020204" pitchFamily="34" charset="0"/>
              </a:rPr>
              <a:t>área </a:t>
            </a:r>
            <a:r>
              <a:rPr lang="es-MX">
                <a:solidFill>
                  <a:srgbClr val="222222"/>
                </a:solidFill>
                <a:latin typeface="arial" panose="020B0604020202020204" pitchFamily="34" charset="0"/>
              </a:rPr>
              <a:t>de TI. </a:t>
            </a:r>
            <a:endParaRPr lang="es-MX" smtClean="0">
              <a:solidFill>
                <a:srgbClr val="222222"/>
              </a:solidFill>
              <a:latin typeface="arial" panose="020B0604020202020204" pitchFamily="34" charset="0"/>
            </a:endParaRPr>
          </a:p>
          <a:p>
            <a:endParaRPr lang="es-MX">
              <a:solidFill>
                <a:srgbClr val="222222"/>
              </a:solidFill>
              <a:latin typeface="arial" panose="020B0604020202020204" pitchFamily="34" charset="0"/>
            </a:endParaRPr>
          </a:p>
          <a:p>
            <a:r>
              <a:rPr lang="es-MX">
                <a:solidFill>
                  <a:srgbClr val="222222"/>
                </a:solidFill>
                <a:latin typeface="arial" panose="020B0604020202020204" pitchFamily="34" charset="0"/>
              </a:rPr>
              <a:t>Ahora las organizaciones pueden acceder a la información que necesitan, cuando lo necesitan, para tomar decisiones de negocio que pueden confiar</a:t>
            </a:r>
            <a:r>
              <a:rPr lang="es-MX" smtClean="0">
                <a:solidFill>
                  <a:srgbClr val="222222"/>
                </a:solidFill>
                <a:latin typeface="arial" panose="020B0604020202020204" pitchFamily="34" charset="0"/>
              </a:rPr>
              <a:t>.</a:t>
            </a:r>
          </a:p>
        </p:txBody>
      </p:sp>
      <p:sp>
        <p:nvSpPr>
          <p:cNvPr id="8" name="Text Box 33"/>
          <p:cNvSpPr txBox="1">
            <a:spLocks noChangeArrowheads="1"/>
          </p:cNvSpPr>
          <p:nvPr/>
        </p:nvSpPr>
        <p:spPr bwMode="auto">
          <a:xfrm>
            <a:off x="4862512" y="5114356"/>
            <a:ext cx="6794500" cy="630942"/>
          </a:xfrm>
          <a:prstGeom prst="rect">
            <a:avLst/>
          </a:prstGeom>
          <a:gradFill rotWithShape="0">
            <a:gsLst>
              <a:gs pos="0">
                <a:srgbClr val="D7FFAF">
                  <a:gamma/>
                  <a:tint val="54510"/>
                  <a:invGamma/>
                </a:srgbClr>
              </a:gs>
              <a:gs pos="100000">
                <a:srgbClr val="D7FFAF"/>
              </a:gs>
            </a:gsLst>
            <a:lin ang="2700000" scaled="1"/>
          </a:gradFill>
          <a:ln w="9525">
            <a:solidFill>
              <a:srgbClr val="333399"/>
            </a:solidFill>
            <a:miter lim="800000"/>
            <a:headEnd/>
            <a:tailEnd/>
          </a:ln>
          <a:effectLst>
            <a:outerShdw dist="53882" dir="2700000" algn="ctr" rotWithShape="0">
              <a:srgbClr val="808080"/>
            </a:outerShdw>
          </a:effectLst>
        </p:spPr>
        <p:txBody>
          <a:bodyPr>
            <a:spAutoFit/>
          </a:bodyPr>
          <a:lstStyle>
            <a:defPPr>
              <a:defRPr lang="en-US"/>
            </a:defPPr>
            <a:lvl1pPr algn="l" rtl="0" fontAlgn="base">
              <a:spcBef>
                <a:spcPct val="0"/>
              </a:spcBef>
              <a:spcAft>
                <a:spcPct val="0"/>
              </a:spcAft>
              <a:defRPr sz="700" kern="1200">
                <a:solidFill>
                  <a:schemeClr val="tx1"/>
                </a:solidFill>
                <a:latin typeface="Arial" pitchFamily="34" charset="0"/>
                <a:ea typeface="ＭＳ Ｐゴシック" pitchFamily="34" charset="-128"/>
                <a:cs typeface="Arial" pitchFamily="34" charset="0"/>
              </a:defRPr>
            </a:lvl1pPr>
            <a:lvl2pPr marL="169715" indent="114200" algn="l" rtl="0" fontAlgn="base">
              <a:spcBef>
                <a:spcPct val="0"/>
              </a:spcBef>
              <a:spcAft>
                <a:spcPct val="0"/>
              </a:spcAft>
              <a:defRPr sz="700" kern="1200">
                <a:solidFill>
                  <a:schemeClr val="tx1"/>
                </a:solidFill>
                <a:latin typeface="Arial" pitchFamily="34" charset="0"/>
                <a:ea typeface="ＭＳ Ｐゴシック" pitchFamily="34" charset="-128"/>
                <a:cs typeface="Arial" pitchFamily="34" charset="0"/>
              </a:defRPr>
            </a:lvl2pPr>
            <a:lvl3pPr marL="341017" indent="228401" algn="l" rtl="0" fontAlgn="base">
              <a:spcBef>
                <a:spcPct val="0"/>
              </a:spcBef>
              <a:spcAft>
                <a:spcPct val="0"/>
              </a:spcAft>
              <a:defRPr sz="700" kern="1200">
                <a:solidFill>
                  <a:schemeClr val="tx1"/>
                </a:solidFill>
                <a:latin typeface="Arial" pitchFamily="34" charset="0"/>
                <a:ea typeface="ＭＳ Ｐゴシック" pitchFamily="34" charset="-128"/>
                <a:cs typeface="Arial" pitchFamily="34" charset="0"/>
              </a:defRPr>
            </a:lvl3pPr>
            <a:lvl4pPr marL="512319" indent="342604" algn="l" rtl="0" fontAlgn="base">
              <a:spcBef>
                <a:spcPct val="0"/>
              </a:spcBef>
              <a:spcAft>
                <a:spcPct val="0"/>
              </a:spcAft>
              <a:defRPr sz="700" kern="1200">
                <a:solidFill>
                  <a:schemeClr val="tx1"/>
                </a:solidFill>
                <a:latin typeface="Arial" pitchFamily="34" charset="0"/>
                <a:ea typeface="ＭＳ Ｐゴシック" pitchFamily="34" charset="-128"/>
                <a:cs typeface="Arial" pitchFamily="34" charset="0"/>
              </a:defRPr>
            </a:lvl4pPr>
            <a:lvl5pPr marL="683621" indent="455217" algn="l" rtl="0" fontAlgn="base">
              <a:spcBef>
                <a:spcPct val="0"/>
              </a:spcBef>
              <a:spcAft>
                <a:spcPct val="0"/>
              </a:spcAft>
              <a:defRPr sz="700" kern="1200">
                <a:solidFill>
                  <a:schemeClr val="tx1"/>
                </a:solidFill>
                <a:latin typeface="Arial" pitchFamily="34" charset="0"/>
                <a:ea typeface="ＭＳ Ｐゴシック" pitchFamily="34" charset="-128"/>
                <a:cs typeface="Arial" pitchFamily="34" charset="0"/>
              </a:defRPr>
            </a:lvl5pPr>
            <a:lvl6pPr marL="2284020" algn="l" defTabSz="913608" rtl="0" eaLnBrk="1" latinLnBrk="0" hangingPunct="1">
              <a:defRPr sz="700" kern="1200">
                <a:solidFill>
                  <a:schemeClr val="tx1"/>
                </a:solidFill>
                <a:latin typeface="Arial" pitchFamily="34" charset="0"/>
                <a:ea typeface="ＭＳ Ｐゴシック" pitchFamily="34" charset="-128"/>
                <a:cs typeface="Arial" pitchFamily="34" charset="0"/>
              </a:defRPr>
            </a:lvl6pPr>
            <a:lvl7pPr marL="2740824" algn="l" defTabSz="913608" rtl="0" eaLnBrk="1" latinLnBrk="0" hangingPunct="1">
              <a:defRPr sz="700" kern="1200">
                <a:solidFill>
                  <a:schemeClr val="tx1"/>
                </a:solidFill>
                <a:latin typeface="Arial" pitchFamily="34" charset="0"/>
                <a:ea typeface="ＭＳ Ｐゴシック" pitchFamily="34" charset="-128"/>
                <a:cs typeface="Arial" pitchFamily="34" charset="0"/>
              </a:defRPr>
            </a:lvl7pPr>
            <a:lvl8pPr marL="3197628" algn="l" defTabSz="913608" rtl="0" eaLnBrk="1" latinLnBrk="0" hangingPunct="1">
              <a:defRPr sz="700" kern="1200">
                <a:solidFill>
                  <a:schemeClr val="tx1"/>
                </a:solidFill>
                <a:latin typeface="Arial" pitchFamily="34" charset="0"/>
                <a:ea typeface="ＭＳ Ｐゴシック" pitchFamily="34" charset="-128"/>
                <a:cs typeface="Arial" pitchFamily="34" charset="0"/>
              </a:defRPr>
            </a:lvl8pPr>
            <a:lvl9pPr marL="3654432" algn="l" defTabSz="913608" rtl="0" eaLnBrk="1" latinLnBrk="0" hangingPunct="1">
              <a:defRPr sz="700" kern="1200">
                <a:solidFill>
                  <a:schemeClr val="tx1"/>
                </a:solidFill>
                <a:latin typeface="Arial" pitchFamily="34" charset="0"/>
                <a:ea typeface="ＭＳ Ｐゴシック" pitchFamily="34" charset="-128"/>
                <a:cs typeface="Arial" pitchFamily="34" charset="0"/>
              </a:defRPr>
            </a:lvl9pPr>
          </a:lstStyle>
          <a:p>
            <a:pPr defTabSz="914400" eaLnBrk="1" fontAlgn="auto" hangingPunct="1">
              <a:spcBef>
                <a:spcPts val="0"/>
              </a:spcBef>
              <a:spcAft>
                <a:spcPts val="0"/>
              </a:spcAft>
              <a:defRPr/>
            </a:pPr>
            <a:r>
              <a:rPr lang="es-MX" sz="1400" b="1" kern="0" smtClean="0">
                <a:solidFill>
                  <a:srgbClr val="008000"/>
                </a:solidFill>
                <a:latin typeface="Arial Narrow" pitchFamily="34" charset="0"/>
                <a:ea typeface="+mn-ea"/>
              </a:rPr>
              <a:t>BENEFICIO DE NEGOCIO:</a:t>
            </a:r>
          </a:p>
          <a:p>
            <a:pPr defTabSz="914400" eaLnBrk="1" fontAlgn="auto" hangingPunct="1">
              <a:spcBef>
                <a:spcPts val="0"/>
              </a:spcBef>
              <a:spcAft>
                <a:spcPts val="0"/>
              </a:spcAft>
              <a:defRPr/>
            </a:pPr>
            <a:endParaRPr lang="es-MX" b="1" kern="0" smtClean="0">
              <a:solidFill>
                <a:srgbClr val="008000"/>
              </a:solidFill>
              <a:latin typeface="Arial Narrow" pitchFamily="34" charset="0"/>
              <a:ea typeface="+mn-ea"/>
            </a:endParaRPr>
          </a:p>
          <a:p>
            <a:pPr marL="285750" indent="-285750" eaLnBrk="1" fontAlgn="auto" hangingPunct="1">
              <a:spcBef>
                <a:spcPts val="0"/>
              </a:spcBef>
              <a:spcAft>
                <a:spcPts val="0"/>
              </a:spcAft>
              <a:buFont typeface="Wingdings" pitchFamily="2" charset="2"/>
              <a:buChar char="q"/>
              <a:defRPr/>
            </a:pPr>
            <a:r>
              <a:rPr lang="es-MX" sz="1400" kern="0" smtClean="0">
                <a:solidFill>
                  <a:srgbClr val="008000"/>
                </a:solidFill>
                <a:latin typeface="Arial Narrow" pitchFamily="34" charset="0"/>
                <a:ea typeface="+mn-ea"/>
              </a:rPr>
              <a:t>Es posible realizar búsquedas sobre contenido indexado, incluso en múltiples fuentes.</a:t>
            </a:r>
            <a:endParaRPr lang="es-MX" sz="200" kern="0" smtClean="0">
              <a:solidFill>
                <a:srgbClr val="008000"/>
              </a:solidFill>
              <a:latin typeface="Arial Narrow" pitchFamily="34" charset="0"/>
              <a:ea typeface="+mn-ea"/>
            </a:endParaRPr>
          </a:p>
        </p:txBody>
      </p:sp>
      <p:pic>
        <p:nvPicPr>
          <p:cNvPr id="5122" name="Picture 2" descr="http://tumarcaenvenezuela.com/wp-content/uploads/busqueda-de-antecedentes-de-marca-en-venezuela-2w8ole5pt5wo2ztds5kc9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4412" y="1295400"/>
            <a:ext cx="4989512" cy="3299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354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00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11125200" cy="889000"/>
          </a:xfrm>
        </p:spPr>
        <p:txBody>
          <a:bodyPr/>
          <a:lstStyle/>
          <a:p>
            <a:r>
              <a:rPr lang="en-US" smtClean="0"/>
              <a:t>BPM Suite</a:t>
            </a:r>
            <a:endParaRPr lang="en-US"/>
          </a:p>
        </p:txBody>
      </p:sp>
      <p:sp>
        <p:nvSpPr>
          <p:cNvPr id="6" name="Footer Placeholder 5"/>
          <p:cNvSpPr>
            <a:spLocks noGrp="1"/>
          </p:cNvSpPr>
          <p:nvPr>
            <p:ph type="ftr" sz="quarter" idx="11"/>
          </p:nvPr>
        </p:nvSpPr>
        <p:spPr/>
        <p:txBody>
          <a:bodyPr/>
          <a:lstStyle/>
          <a:p>
            <a:r>
              <a:rPr lang="en-US" smtClean="0"/>
              <a:t>Oracle Confidential – Internal/Restricted/Highly Restricted</a:t>
            </a:r>
            <a:endParaRPr lang="en-US"/>
          </a:p>
        </p:txBody>
      </p:sp>
      <p:sp>
        <p:nvSpPr>
          <p:cNvPr id="3" name="Slide Number Placeholder 2"/>
          <p:cNvSpPr>
            <a:spLocks noGrp="1"/>
          </p:cNvSpPr>
          <p:nvPr>
            <p:ph type="sldNum" sz="quarter" idx="12"/>
          </p:nvPr>
        </p:nvSpPr>
        <p:spPr/>
        <p:txBody>
          <a:bodyPr/>
          <a:lstStyle/>
          <a:p>
            <a:fld id="{C51EAA63-D034-42AE-91FA-B13B9518C7BE}" type="slidenum">
              <a:rPr lang="en-US" smtClean="0"/>
              <a:pPr/>
              <a:t>14</a:t>
            </a:fld>
            <a:endParaRPr lang="en-US"/>
          </a:p>
        </p:txBody>
      </p:sp>
      <p:sp>
        <p:nvSpPr>
          <p:cNvPr id="4" name="Rectángulo 3"/>
          <p:cNvSpPr/>
          <p:nvPr/>
        </p:nvSpPr>
        <p:spPr>
          <a:xfrm>
            <a:off x="443201" y="1567231"/>
            <a:ext cx="5157499" cy="2862322"/>
          </a:xfrm>
          <a:prstGeom prst="rect">
            <a:avLst/>
          </a:prstGeom>
        </p:spPr>
        <p:txBody>
          <a:bodyPr wrap="square">
            <a:spAutoFit/>
          </a:bodyPr>
          <a:lstStyle/>
          <a:p>
            <a:r>
              <a:rPr lang="es-MX" smtClean="0">
                <a:solidFill>
                  <a:srgbClr val="222222"/>
                </a:solidFill>
                <a:latin typeface="arial" panose="020B0604020202020204" pitchFamily="34" charset="0"/>
              </a:rPr>
              <a:t>Oracle </a:t>
            </a:r>
            <a:r>
              <a:rPr lang="es-MX">
                <a:solidFill>
                  <a:srgbClr val="222222"/>
                </a:solidFill>
                <a:latin typeface="arial" panose="020B0604020202020204" pitchFamily="34" charset="0"/>
              </a:rPr>
              <a:t>BPM Suite incluye herramientas de optimización y modelado fáciles de usar, herramientas para la integración de sistemas, paneles de supervisión de la actividad comercial y funcionalidades de gestión de casos y tareas valiosas para el usuario final. </a:t>
            </a:r>
            <a:endParaRPr lang="es-MX" smtClean="0">
              <a:solidFill>
                <a:srgbClr val="222222"/>
              </a:solidFill>
              <a:latin typeface="arial" panose="020B0604020202020204" pitchFamily="34" charset="0"/>
            </a:endParaRPr>
          </a:p>
          <a:p>
            <a:endParaRPr lang="es-MX">
              <a:solidFill>
                <a:srgbClr val="222222"/>
              </a:solidFill>
              <a:latin typeface="arial" panose="020B0604020202020204" pitchFamily="34" charset="0"/>
            </a:endParaRPr>
          </a:p>
          <a:p>
            <a:r>
              <a:rPr lang="es-MX" smtClean="0">
                <a:solidFill>
                  <a:srgbClr val="222222"/>
                </a:solidFill>
                <a:latin typeface="arial" panose="020B0604020202020204" pitchFamily="34" charset="0"/>
              </a:rPr>
              <a:t>Se </a:t>
            </a:r>
            <a:r>
              <a:rPr lang="es-MX">
                <a:solidFill>
                  <a:srgbClr val="222222"/>
                </a:solidFill>
                <a:latin typeface="arial" panose="020B0604020202020204" pitchFamily="34" charset="0"/>
              </a:rPr>
              <a:t>pueden diseñar, implementar y gestionar desde procesos simples a muy sofisticados de manera sencilla.</a:t>
            </a:r>
            <a:endParaRPr lang="es-MX" smtClean="0">
              <a:solidFill>
                <a:srgbClr val="222222"/>
              </a:solidFill>
              <a:latin typeface="arial" panose="020B0604020202020204" pitchFamily="34" charset="0"/>
            </a:endParaRPr>
          </a:p>
        </p:txBody>
      </p:sp>
      <p:sp>
        <p:nvSpPr>
          <p:cNvPr id="8" name="Text Box 33"/>
          <p:cNvSpPr txBox="1">
            <a:spLocks noChangeArrowheads="1"/>
          </p:cNvSpPr>
          <p:nvPr/>
        </p:nvSpPr>
        <p:spPr bwMode="auto">
          <a:xfrm>
            <a:off x="4862512" y="4791191"/>
            <a:ext cx="6794500" cy="1308050"/>
          </a:xfrm>
          <a:prstGeom prst="rect">
            <a:avLst/>
          </a:prstGeom>
          <a:gradFill rotWithShape="0">
            <a:gsLst>
              <a:gs pos="0">
                <a:srgbClr val="D7FFAF">
                  <a:gamma/>
                  <a:tint val="54510"/>
                  <a:invGamma/>
                </a:srgbClr>
              </a:gs>
              <a:gs pos="100000">
                <a:srgbClr val="D7FFAF"/>
              </a:gs>
            </a:gsLst>
            <a:lin ang="2700000" scaled="1"/>
          </a:gradFill>
          <a:ln w="9525">
            <a:solidFill>
              <a:srgbClr val="333399"/>
            </a:solidFill>
            <a:miter lim="800000"/>
            <a:headEnd/>
            <a:tailEnd/>
          </a:ln>
          <a:effectLst>
            <a:outerShdw dist="53882" dir="2700000" algn="ctr" rotWithShape="0">
              <a:srgbClr val="808080"/>
            </a:outerShdw>
          </a:effectLst>
        </p:spPr>
        <p:txBody>
          <a:bodyPr wrap="square">
            <a:spAutoFit/>
          </a:bodyPr>
          <a:lstStyle>
            <a:defPPr>
              <a:defRPr lang="en-US"/>
            </a:defPPr>
            <a:lvl1pPr algn="l" rtl="0" fontAlgn="base">
              <a:spcBef>
                <a:spcPct val="0"/>
              </a:spcBef>
              <a:spcAft>
                <a:spcPct val="0"/>
              </a:spcAft>
              <a:defRPr sz="700" kern="1200">
                <a:solidFill>
                  <a:schemeClr val="tx1"/>
                </a:solidFill>
                <a:latin typeface="Arial" pitchFamily="34" charset="0"/>
                <a:ea typeface="ＭＳ Ｐゴシック" pitchFamily="34" charset="-128"/>
                <a:cs typeface="Arial" pitchFamily="34" charset="0"/>
              </a:defRPr>
            </a:lvl1pPr>
            <a:lvl2pPr marL="169715" indent="114200" algn="l" rtl="0" fontAlgn="base">
              <a:spcBef>
                <a:spcPct val="0"/>
              </a:spcBef>
              <a:spcAft>
                <a:spcPct val="0"/>
              </a:spcAft>
              <a:defRPr sz="700" kern="1200">
                <a:solidFill>
                  <a:schemeClr val="tx1"/>
                </a:solidFill>
                <a:latin typeface="Arial" pitchFamily="34" charset="0"/>
                <a:ea typeface="ＭＳ Ｐゴシック" pitchFamily="34" charset="-128"/>
                <a:cs typeface="Arial" pitchFamily="34" charset="0"/>
              </a:defRPr>
            </a:lvl2pPr>
            <a:lvl3pPr marL="341017" indent="228401" algn="l" rtl="0" fontAlgn="base">
              <a:spcBef>
                <a:spcPct val="0"/>
              </a:spcBef>
              <a:spcAft>
                <a:spcPct val="0"/>
              </a:spcAft>
              <a:defRPr sz="700" kern="1200">
                <a:solidFill>
                  <a:schemeClr val="tx1"/>
                </a:solidFill>
                <a:latin typeface="Arial" pitchFamily="34" charset="0"/>
                <a:ea typeface="ＭＳ Ｐゴシック" pitchFamily="34" charset="-128"/>
                <a:cs typeface="Arial" pitchFamily="34" charset="0"/>
              </a:defRPr>
            </a:lvl3pPr>
            <a:lvl4pPr marL="512319" indent="342604" algn="l" rtl="0" fontAlgn="base">
              <a:spcBef>
                <a:spcPct val="0"/>
              </a:spcBef>
              <a:spcAft>
                <a:spcPct val="0"/>
              </a:spcAft>
              <a:defRPr sz="700" kern="1200">
                <a:solidFill>
                  <a:schemeClr val="tx1"/>
                </a:solidFill>
                <a:latin typeface="Arial" pitchFamily="34" charset="0"/>
                <a:ea typeface="ＭＳ Ｐゴシック" pitchFamily="34" charset="-128"/>
                <a:cs typeface="Arial" pitchFamily="34" charset="0"/>
              </a:defRPr>
            </a:lvl4pPr>
            <a:lvl5pPr marL="683621" indent="455217" algn="l" rtl="0" fontAlgn="base">
              <a:spcBef>
                <a:spcPct val="0"/>
              </a:spcBef>
              <a:spcAft>
                <a:spcPct val="0"/>
              </a:spcAft>
              <a:defRPr sz="700" kern="1200">
                <a:solidFill>
                  <a:schemeClr val="tx1"/>
                </a:solidFill>
                <a:latin typeface="Arial" pitchFamily="34" charset="0"/>
                <a:ea typeface="ＭＳ Ｐゴシック" pitchFamily="34" charset="-128"/>
                <a:cs typeface="Arial" pitchFamily="34" charset="0"/>
              </a:defRPr>
            </a:lvl5pPr>
            <a:lvl6pPr marL="2284020" algn="l" defTabSz="913608" rtl="0" eaLnBrk="1" latinLnBrk="0" hangingPunct="1">
              <a:defRPr sz="700" kern="1200">
                <a:solidFill>
                  <a:schemeClr val="tx1"/>
                </a:solidFill>
                <a:latin typeface="Arial" pitchFamily="34" charset="0"/>
                <a:ea typeface="ＭＳ Ｐゴシック" pitchFamily="34" charset="-128"/>
                <a:cs typeface="Arial" pitchFamily="34" charset="0"/>
              </a:defRPr>
            </a:lvl6pPr>
            <a:lvl7pPr marL="2740824" algn="l" defTabSz="913608" rtl="0" eaLnBrk="1" latinLnBrk="0" hangingPunct="1">
              <a:defRPr sz="700" kern="1200">
                <a:solidFill>
                  <a:schemeClr val="tx1"/>
                </a:solidFill>
                <a:latin typeface="Arial" pitchFamily="34" charset="0"/>
                <a:ea typeface="ＭＳ Ｐゴシック" pitchFamily="34" charset="-128"/>
                <a:cs typeface="Arial" pitchFamily="34" charset="0"/>
              </a:defRPr>
            </a:lvl7pPr>
            <a:lvl8pPr marL="3197628" algn="l" defTabSz="913608" rtl="0" eaLnBrk="1" latinLnBrk="0" hangingPunct="1">
              <a:defRPr sz="700" kern="1200">
                <a:solidFill>
                  <a:schemeClr val="tx1"/>
                </a:solidFill>
                <a:latin typeface="Arial" pitchFamily="34" charset="0"/>
                <a:ea typeface="ＭＳ Ｐゴシック" pitchFamily="34" charset="-128"/>
                <a:cs typeface="Arial" pitchFamily="34" charset="0"/>
              </a:defRPr>
            </a:lvl8pPr>
            <a:lvl9pPr marL="3654432" algn="l" defTabSz="913608" rtl="0" eaLnBrk="1" latinLnBrk="0" hangingPunct="1">
              <a:defRPr sz="700" kern="1200">
                <a:solidFill>
                  <a:schemeClr val="tx1"/>
                </a:solidFill>
                <a:latin typeface="Arial" pitchFamily="34" charset="0"/>
                <a:ea typeface="ＭＳ Ｐゴシック" pitchFamily="34" charset="-128"/>
                <a:cs typeface="Arial" pitchFamily="34" charset="0"/>
              </a:defRPr>
            </a:lvl9pPr>
          </a:lstStyle>
          <a:p>
            <a:pPr defTabSz="914400" eaLnBrk="1" fontAlgn="auto" hangingPunct="1">
              <a:spcBef>
                <a:spcPts val="0"/>
              </a:spcBef>
              <a:spcAft>
                <a:spcPts val="0"/>
              </a:spcAft>
              <a:defRPr/>
            </a:pPr>
            <a:r>
              <a:rPr lang="es-MX" sz="1400" b="1" kern="0" smtClean="0">
                <a:solidFill>
                  <a:srgbClr val="008000"/>
                </a:solidFill>
                <a:latin typeface="Arial Narrow" pitchFamily="34" charset="0"/>
                <a:ea typeface="+mn-ea"/>
              </a:rPr>
              <a:t>BENEFICIO DE NEGOCIO:</a:t>
            </a:r>
          </a:p>
          <a:p>
            <a:pPr defTabSz="914400" eaLnBrk="1" fontAlgn="auto" hangingPunct="1">
              <a:spcBef>
                <a:spcPts val="0"/>
              </a:spcBef>
              <a:spcAft>
                <a:spcPts val="0"/>
              </a:spcAft>
              <a:defRPr/>
            </a:pPr>
            <a:endParaRPr lang="es-MX" b="1" kern="0" smtClean="0">
              <a:solidFill>
                <a:srgbClr val="008000"/>
              </a:solidFill>
              <a:latin typeface="Arial Narrow" pitchFamily="34" charset="0"/>
              <a:ea typeface="+mn-ea"/>
            </a:endParaRPr>
          </a:p>
          <a:p>
            <a:pPr marL="285750" indent="-285750" eaLnBrk="1" fontAlgn="auto" hangingPunct="1">
              <a:spcBef>
                <a:spcPts val="0"/>
              </a:spcBef>
              <a:spcAft>
                <a:spcPts val="0"/>
              </a:spcAft>
              <a:buFont typeface="Wingdings" pitchFamily="2" charset="2"/>
              <a:buChar char="q"/>
              <a:defRPr/>
            </a:pPr>
            <a:r>
              <a:rPr lang="es-MX" sz="1400" kern="0" smtClean="0">
                <a:solidFill>
                  <a:srgbClr val="008000"/>
                </a:solidFill>
                <a:latin typeface="Arial Narrow" pitchFamily="34" charset="0"/>
                <a:ea typeface="+mn-ea"/>
              </a:rPr>
              <a:t>Se cuenta con el soporte de la herramienta líder en el mercado.</a:t>
            </a:r>
          </a:p>
          <a:p>
            <a:pPr marL="285750" indent="-285750" eaLnBrk="1" fontAlgn="auto" hangingPunct="1">
              <a:spcBef>
                <a:spcPts val="0"/>
              </a:spcBef>
              <a:spcAft>
                <a:spcPts val="0"/>
              </a:spcAft>
              <a:buFont typeface="Wingdings" pitchFamily="2" charset="2"/>
              <a:buChar char="q"/>
              <a:defRPr/>
            </a:pPr>
            <a:r>
              <a:rPr lang="es-MX" sz="1400" kern="0" smtClean="0">
                <a:solidFill>
                  <a:srgbClr val="008000"/>
                </a:solidFill>
                <a:latin typeface="Arial Narrow" pitchFamily="34" charset="0"/>
                <a:ea typeface="+mn-ea"/>
              </a:rPr>
              <a:t>Está apegada a estándares internacionales para la comunicación con entidades externas.</a:t>
            </a:r>
          </a:p>
          <a:p>
            <a:pPr marL="285750" indent="-285750" eaLnBrk="1" fontAlgn="auto" hangingPunct="1">
              <a:spcBef>
                <a:spcPts val="0"/>
              </a:spcBef>
              <a:spcAft>
                <a:spcPts val="0"/>
              </a:spcAft>
              <a:buFont typeface="Wingdings" pitchFamily="2" charset="2"/>
              <a:buChar char="q"/>
              <a:defRPr/>
            </a:pPr>
            <a:r>
              <a:rPr lang="es-MX" sz="1400" kern="0" smtClean="0">
                <a:solidFill>
                  <a:srgbClr val="008000"/>
                </a:solidFill>
                <a:latin typeface="Arial Narrow" pitchFamily="34" charset="0"/>
                <a:ea typeface="+mn-ea"/>
              </a:rPr>
              <a:t>Cuenta con herramientas de monitoreo de performance de los procesos y esquemas para el manejo de reglas de negocio.</a:t>
            </a:r>
          </a:p>
          <a:p>
            <a:pPr marL="285750" indent="-285750" eaLnBrk="1" fontAlgn="auto" hangingPunct="1">
              <a:spcBef>
                <a:spcPts val="0"/>
              </a:spcBef>
              <a:spcAft>
                <a:spcPts val="0"/>
              </a:spcAft>
              <a:buFont typeface="Wingdings" pitchFamily="2" charset="2"/>
              <a:buChar char="q"/>
              <a:defRPr/>
            </a:pPr>
            <a:endParaRPr lang="es-MX" sz="200" kern="0" smtClean="0">
              <a:solidFill>
                <a:srgbClr val="008000"/>
              </a:solidFill>
              <a:latin typeface="Arial Narrow" pitchFamily="34" charset="0"/>
              <a:ea typeface="+mn-ea"/>
            </a:endParaRPr>
          </a:p>
        </p:txBody>
      </p:sp>
      <p:pic>
        <p:nvPicPr>
          <p:cNvPr id="8194" name="Picture 2" descr="https://technology.amis.nl/wp-content/uploads/2012/06/imag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4538" y="1364661"/>
            <a:ext cx="6093770" cy="2969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7712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00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11125200" cy="889000"/>
          </a:xfrm>
        </p:spPr>
        <p:txBody>
          <a:bodyPr/>
          <a:lstStyle/>
          <a:p>
            <a:r>
              <a:rPr lang="en-US" smtClean="0"/>
              <a:t>SOA Suite</a:t>
            </a:r>
            <a:endParaRPr lang="en-US"/>
          </a:p>
        </p:txBody>
      </p:sp>
      <p:sp>
        <p:nvSpPr>
          <p:cNvPr id="6" name="Footer Placeholder 5"/>
          <p:cNvSpPr>
            <a:spLocks noGrp="1"/>
          </p:cNvSpPr>
          <p:nvPr>
            <p:ph type="ftr" sz="quarter" idx="11"/>
          </p:nvPr>
        </p:nvSpPr>
        <p:spPr/>
        <p:txBody>
          <a:bodyPr/>
          <a:lstStyle/>
          <a:p>
            <a:r>
              <a:rPr lang="en-US" smtClean="0"/>
              <a:t>Oracle Confidential – Internal/Restricted/Highly Restricted</a:t>
            </a:r>
            <a:endParaRPr lang="en-US"/>
          </a:p>
        </p:txBody>
      </p:sp>
      <p:sp>
        <p:nvSpPr>
          <p:cNvPr id="3" name="Slide Number Placeholder 2"/>
          <p:cNvSpPr>
            <a:spLocks noGrp="1"/>
          </p:cNvSpPr>
          <p:nvPr>
            <p:ph type="sldNum" sz="quarter" idx="12"/>
          </p:nvPr>
        </p:nvSpPr>
        <p:spPr/>
        <p:txBody>
          <a:bodyPr/>
          <a:lstStyle/>
          <a:p>
            <a:fld id="{C51EAA63-D034-42AE-91FA-B13B9518C7BE}" type="slidenum">
              <a:rPr lang="en-US" smtClean="0"/>
              <a:pPr/>
              <a:t>15</a:t>
            </a:fld>
            <a:endParaRPr lang="en-US"/>
          </a:p>
        </p:txBody>
      </p:sp>
      <p:sp>
        <p:nvSpPr>
          <p:cNvPr id="4" name="Rectángulo 3"/>
          <p:cNvSpPr/>
          <p:nvPr/>
        </p:nvSpPr>
        <p:spPr>
          <a:xfrm>
            <a:off x="443201" y="1567231"/>
            <a:ext cx="5157499" cy="3693319"/>
          </a:xfrm>
          <a:prstGeom prst="rect">
            <a:avLst/>
          </a:prstGeom>
        </p:spPr>
        <p:txBody>
          <a:bodyPr wrap="square">
            <a:spAutoFit/>
          </a:bodyPr>
          <a:lstStyle/>
          <a:p>
            <a:r>
              <a:rPr lang="es-MX">
                <a:solidFill>
                  <a:srgbClr val="222222"/>
                </a:solidFill>
                <a:latin typeface="arial" panose="020B0604020202020204" pitchFamily="34" charset="0"/>
              </a:rPr>
              <a:t>Oracle SOA permite la integración de componentes basada en estándares, la infraestructura de conexión interactúa con sus inversiones en TI </a:t>
            </a:r>
            <a:r>
              <a:rPr lang="es-MX" smtClean="0">
                <a:solidFill>
                  <a:srgbClr val="222222"/>
                </a:solidFill>
                <a:latin typeface="arial" panose="020B0604020202020204" pitchFamily="34" charset="0"/>
              </a:rPr>
              <a:t>ya existentes.</a:t>
            </a:r>
          </a:p>
          <a:p>
            <a:endParaRPr lang="es-MX">
              <a:solidFill>
                <a:srgbClr val="222222"/>
              </a:solidFill>
              <a:latin typeface="arial" panose="020B0604020202020204" pitchFamily="34" charset="0"/>
            </a:endParaRPr>
          </a:p>
          <a:p>
            <a:r>
              <a:rPr lang="es-MX" smtClean="0">
                <a:solidFill>
                  <a:srgbClr val="222222"/>
                </a:solidFill>
                <a:latin typeface="arial" panose="020B0604020202020204" pitchFamily="34" charset="0"/>
              </a:rPr>
              <a:t>Los </a:t>
            </a:r>
            <a:r>
              <a:rPr lang="es-MX">
                <a:solidFill>
                  <a:srgbClr val="222222"/>
                </a:solidFill>
                <a:latin typeface="arial" panose="020B0604020202020204" pitchFamily="34" charset="0"/>
              </a:rPr>
              <a:t>componentes proporcionan herramientas consistentes, un solo despliegue y modelo de gestión, la seguridad de extremo a extremo, y la gestión de metadatos unificado</a:t>
            </a:r>
            <a:r>
              <a:rPr lang="es-MX" smtClean="0">
                <a:solidFill>
                  <a:srgbClr val="222222"/>
                </a:solidFill>
                <a:latin typeface="arial" panose="020B0604020202020204" pitchFamily="34" charset="0"/>
              </a:rPr>
              <a:t>.</a:t>
            </a:r>
          </a:p>
          <a:p>
            <a:endParaRPr lang="es-MX">
              <a:solidFill>
                <a:srgbClr val="222222"/>
              </a:solidFill>
              <a:latin typeface="arial" panose="020B0604020202020204" pitchFamily="34" charset="0"/>
            </a:endParaRPr>
          </a:p>
          <a:p>
            <a:r>
              <a:rPr lang="es-MX">
                <a:solidFill>
                  <a:srgbClr val="222222"/>
                </a:solidFill>
                <a:latin typeface="arial" panose="020B0604020202020204" pitchFamily="34" charset="0"/>
              </a:rPr>
              <a:t>La automatización de orquestación de servicios basado en reglas permite una mayor eficiencia y </a:t>
            </a:r>
            <a:r>
              <a:rPr lang="es-MX" smtClean="0">
                <a:solidFill>
                  <a:srgbClr val="222222"/>
                </a:solidFill>
                <a:latin typeface="arial" panose="020B0604020202020204" pitchFamily="34" charset="0"/>
              </a:rPr>
              <a:t>agilidad.</a:t>
            </a:r>
          </a:p>
        </p:txBody>
      </p:sp>
      <p:sp>
        <p:nvSpPr>
          <p:cNvPr id="8" name="Text Box 33"/>
          <p:cNvSpPr txBox="1">
            <a:spLocks noChangeArrowheads="1"/>
          </p:cNvSpPr>
          <p:nvPr/>
        </p:nvSpPr>
        <p:spPr bwMode="auto">
          <a:xfrm>
            <a:off x="4862512" y="5114356"/>
            <a:ext cx="6794500" cy="846386"/>
          </a:xfrm>
          <a:prstGeom prst="rect">
            <a:avLst/>
          </a:prstGeom>
          <a:gradFill rotWithShape="0">
            <a:gsLst>
              <a:gs pos="0">
                <a:srgbClr val="D7FFAF">
                  <a:gamma/>
                  <a:tint val="54510"/>
                  <a:invGamma/>
                </a:srgbClr>
              </a:gs>
              <a:gs pos="100000">
                <a:srgbClr val="D7FFAF"/>
              </a:gs>
            </a:gsLst>
            <a:lin ang="2700000" scaled="1"/>
          </a:gradFill>
          <a:ln w="9525">
            <a:solidFill>
              <a:srgbClr val="333399"/>
            </a:solidFill>
            <a:miter lim="800000"/>
            <a:headEnd/>
            <a:tailEnd/>
          </a:ln>
          <a:effectLst>
            <a:outerShdw dist="53882" dir="2700000" algn="ctr" rotWithShape="0">
              <a:srgbClr val="808080"/>
            </a:outerShdw>
          </a:effectLst>
        </p:spPr>
        <p:txBody>
          <a:bodyPr wrap="square">
            <a:spAutoFit/>
          </a:bodyPr>
          <a:lstStyle>
            <a:defPPr>
              <a:defRPr lang="en-US"/>
            </a:defPPr>
            <a:lvl1pPr algn="l" rtl="0" fontAlgn="base">
              <a:spcBef>
                <a:spcPct val="0"/>
              </a:spcBef>
              <a:spcAft>
                <a:spcPct val="0"/>
              </a:spcAft>
              <a:defRPr sz="700" kern="1200">
                <a:solidFill>
                  <a:schemeClr val="tx1"/>
                </a:solidFill>
                <a:latin typeface="Arial" pitchFamily="34" charset="0"/>
                <a:ea typeface="ＭＳ Ｐゴシック" pitchFamily="34" charset="-128"/>
                <a:cs typeface="Arial" pitchFamily="34" charset="0"/>
              </a:defRPr>
            </a:lvl1pPr>
            <a:lvl2pPr marL="169715" indent="114200" algn="l" rtl="0" fontAlgn="base">
              <a:spcBef>
                <a:spcPct val="0"/>
              </a:spcBef>
              <a:spcAft>
                <a:spcPct val="0"/>
              </a:spcAft>
              <a:defRPr sz="700" kern="1200">
                <a:solidFill>
                  <a:schemeClr val="tx1"/>
                </a:solidFill>
                <a:latin typeface="Arial" pitchFamily="34" charset="0"/>
                <a:ea typeface="ＭＳ Ｐゴシック" pitchFamily="34" charset="-128"/>
                <a:cs typeface="Arial" pitchFamily="34" charset="0"/>
              </a:defRPr>
            </a:lvl2pPr>
            <a:lvl3pPr marL="341017" indent="228401" algn="l" rtl="0" fontAlgn="base">
              <a:spcBef>
                <a:spcPct val="0"/>
              </a:spcBef>
              <a:spcAft>
                <a:spcPct val="0"/>
              </a:spcAft>
              <a:defRPr sz="700" kern="1200">
                <a:solidFill>
                  <a:schemeClr val="tx1"/>
                </a:solidFill>
                <a:latin typeface="Arial" pitchFamily="34" charset="0"/>
                <a:ea typeface="ＭＳ Ｐゴシック" pitchFamily="34" charset="-128"/>
                <a:cs typeface="Arial" pitchFamily="34" charset="0"/>
              </a:defRPr>
            </a:lvl3pPr>
            <a:lvl4pPr marL="512319" indent="342604" algn="l" rtl="0" fontAlgn="base">
              <a:spcBef>
                <a:spcPct val="0"/>
              </a:spcBef>
              <a:spcAft>
                <a:spcPct val="0"/>
              </a:spcAft>
              <a:defRPr sz="700" kern="1200">
                <a:solidFill>
                  <a:schemeClr val="tx1"/>
                </a:solidFill>
                <a:latin typeface="Arial" pitchFamily="34" charset="0"/>
                <a:ea typeface="ＭＳ Ｐゴシック" pitchFamily="34" charset="-128"/>
                <a:cs typeface="Arial" pitchFamily="34" charset="0"/>
              </a:defRPr>
            </a:lvl4pPr>
            <a:lvl5pPr marL="683621" indent="455217" algn="l" rtl="0" fontAlgn="base">
              <a:spcBef>
                <a:spcPct val="0"/>
              </a:spcBef>
              <a:spcAft>
                <a:spcPct val="0"/>
              </a:spcAft>
              <a:defRPr sz="700" kern="1200">
                <a:solidFill>
                  <a:schemeClr val="tx1"/>
                </a:solidFill>
                <a:latin typeface="Arial" pitchFamily="34" charset="0"/>
                <a:ea typeface="ＭＳ Ｐゴシック" pitchFamily="34" charset="-128"/>
                <a:cs typeface="Arial" pitchFamily="34" charset="0"/>
              </a:defRPr>
            </a:lvl5pPr>
            <a:lvl6pPr marL="2284020" algn="l" defTabSz="913608" rtl="0" eaLnBrk="1" latinLnBrk="0" hangingPunct="1">
              <a:defRPr sz="700" kern="1200">
                <a:solidFill>
                  <a:schemeClr val="tx1"/>
                </a:solidFill>
                <a:latin typeface="Arial" pitchFamily="34" charset="0"/>
                <a:ea typeface="ＭＳ Ｐゴシック" pitchFamily="34" charset="-128"/>
                <a:cs typeface="Arial" pitchFamily="34" charset="0"/>
              </a:defRPr>
            </a:lvl6pPr>
            <a:lvl7pPr marL="2740824" algn="l" defTabSz="913608" rtl="0" eaLnBrk="1" latinLnBrk="0" hangingPunct="1">
              <a:defRPr sz="700" kern="1200">
                <a:solidFill>
                  <a:schemeClr val="tx1"/>
                </a:solidFill>
                <a:latin typeface="Arial" pitchFamily="34" charset="0"/>
                <a:ea typeface="ＭＳ Ｐゴシック" pitchFamily="34" charset="-128"/>
                <a:cs typeface="Arial" pitchFamily="34" charset="0"/>
              </a:defRPr>
            </a:lvl7pPr>
            <a:lvl8pPr marL="3197628" algn="l" defTabSz="913608" rtl="0" eaLnBrk="1" latinLnBrk="0" hangingPunct="1">
              <a:defRPr sz="700" kern="1200">
                <a:solidFill>
                  <a:schemeClr val="tx1"/>
                </a:solidFill>
                <a:latin typeface="Arial" pitchFamily="34" charset="0"/>
                <a:ea typeface="ＭＳ Ｐゴシック" pitchFamily="34" charset="-128"/>
                <a:cs typeface="Arial" pitchFamily="34" charset="0"/>
              </a:defRPr>
            </a:lvl8pPr>
            <a:lvl9pPr marL="3654432" algn="l" defTabSz="913608" rtl="0" eaLnBrk="1" latinLnBrk="0" hangingPunct="1">
              <a:defRPr sz="700" kern="1200">
                <a:solidFill>
                  <a:schemeClr val="tx1"/>
                </a:solidFill>
                <a:latin typeface="Arial" pitchFamily="34" charset="0"/>
                <a:ea typeface="ＭＳ Ｐゴシック" pitchFamily="34" charset="-128"/>
                <a:cs typeface="Arial" pitchFamily="34" charset="0"/>
              </a:defRPr>
            </a:lvl9pPr>
          </a:lstStyle>
          <a:p>
            <a:pPr defTabSz="914400" eaLnBrk="1" fontAlgn="auto" hangingPunct="1">
              <a:spcBef>
                <a:spcPts val="0"/>
              </a:spcBef>
              <a:spcAft>
                <a:spcPts val="0"/>
              </a:spcAft>
              <a:defRPr/>
            </a:pPr>
            <a:r>
              <a:rPr lang="es-MX" sz="1400" b="1" kern="0" smtClean="0">
                <a:solidFill>
                  <a:srgbClr val="008000"/>
                </a:solidFill>
                <a:latin typeface="Arial Narrow" pitchFamily="34" charset="0"/>
                <a:ea typeface="+mn-ea"/>
              </a:rPr>
              <a:t>BENEFICIO DE NEGOCIO:</a:t>
            </a:r>
          </a:p>
          <a:p>
            <a:pPr defTabSz="914400" eaLnBrk="1" fontAlgn="auto" hangingPunct="1">
              <a:spcBef>
                <a:spcPts val="0"/>
              </a:spcBef>
              <a:spcAft>
                <a:spcPts val="0"/>
              </a:spcAft>
              <a:defRPr/>
            </a:pPr>
            <a:endParaRPr lang="es-MX" b="1" kern="0" smtClean="0">
              <a:solidFill>
                <a:srgbClr val="008000"/>
              </a:solidFill>
              <a:latin typeface="Arial Narrow" pitchFamily="34" charset="0"/>
              <a:ea typeface="+mn-ea"/>
            </a:endParaRPr>
          </a:p>
          <a:p>
            <a:pPr marL="285750" indent="-285750" eaLnBrk="1" fontAlgn="auto" hangingPunct="1">
              <a:spcBef>
                <a:spcPts val="0"/>
              </a:spcBef>
              <a:spcAft>
                <a:spcPts val="0"/>
              </a:spcAft>
              <a:buFont typeface="Wingdings" pitchFamily="2" charset="2"/>
              <a:buChar char="q"/>
              <a:defRPr/>
            </a:pPr>
            <a:r>
              <a:rPr lang="es-MX" sz="1400" kern="0" smtClean="0">
                <a:solidFill>
                  <a:srgbClr val="008000"/>
                </a:solidFill>
                <a:latin typeface="Arial Narrow" pitchFamily="34" charset="0"/>
                <a:ea typeface="+mn-ea"/>
              </a:rPr>
              <a:t>A futuro se puede trasladar funcionalidad de otros sistemas al enfoque Orientado a Servicios así como realizar integraciones y orquestaciones complejas con beneficios de rendimiento.</a:t>
            </a:r>
            <a:endParaRPr lang="es-MX" sz="200" kern="0" smtClean="0">
              <a:solidFill>
                <a:srgbClr val="008000"/>
              </a:solidFill>
              <a:latin typeface="Arial Narrow" pitchFamily="34" charset="0"/>
              <a:ea typeface="+mn-ea"/>
            </a:endParaRPr>
          </a:p>
        </p:txBody>
      </p:sp>
      <p:pic>
        <p:nvPicPr>
          <p:cNvPr id="9218" name="Picture 2" descr="http://www.epidataconsulting.com/tikiwiki/article_image.php?image_type=article&amp;id=4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0086" y="1167653"/>
            <a:ext cx="5495925" cy="3095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1957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00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Agenda</a:t>
            </a:r>
            <a:endParaRPr lang="en-US"/>
          </a:p>
        </p:txBody>
      </p:sp>
      <p:sp>
        <p:nvSpPr>
          <p:cNvPr id="3" name="Content Placeholder 2"/>
          <p:cNvSpPr>
            <a:spLocks noGrp="1"/>
          </p:cNvSpPr>
          <p:nvPr>
            <p:ph idx="13"/>
          </p:nvPr>
        </p:nvSpPr>
        <p:spPr>
          <a:xfrm>
            <a:off x="2795930" y="1981200"/>
            <a:ext cx="8861082" cy="3962401"/>
          </a:xfrm>
        </p:spPr>
        <p:txBody>
          <a:bodyPr/>
          <a:lstStyle/>
          <a:p>
            <a:r>
              <a:rPr lang="es-MX">
                <a:solidFill>
                  <a:schemeClr val="tx1">
                    <a:lumMod val="40000"/>
                    <a:lumOff val="60000"/>
                  </a:schemeClr>
                </a:solidFill>
              </a:rPr>
              <a:t>Filosofía del Silo Tecnológico</a:t>
            </a:r>
          </a:p>
          <a:p>
            <a:r>
              <a:rPr lang="es-MX">
                <a:solidFill>
                  <a:schemeClr val="tx1">
                    <a:lumMod val="40000"/>
                    <a:lumOff val="60000"/>
                  </a:schemeClr>
                </a:solidFill>
              </a:rPr>
              <a:t>Herramientas incorporadas en la </a:t>
            </a:r>
            <a:r>
              <a:rPr lang="es-MX" smtClean="0">
                <a:solidFill>
                  <a:schemeClr val="tx1">
                    <a:lumMod val="40000"/>
                    <a:lumOff val="60000"/>
                  </a:schemeClr>
                </a:solidFill>
              </a:rPr>
              <a:t>SE</a:t>
            </a:r>
            <a:endParaRPr lang="es-MX"/>
          </a:p>
          <a:p>
            <a:r>
              <a:rPr lang="es-MX"/>
              <a:t>Arquitectura general de ambientes</a:t>
            </a:r>
          </a:p>
          <a:p>
            <a:r>
              <a:rPr lang="es-MX">
                <a:solidFill>
                  <a:schemeClr val="tx1">
                    <a:lumMod val="40000"/>
                    <a:lumOff val="60000"/>
                  </a:schemeClr>
                </a:solidFill>
              </a:rPr>
              <a:t>Herramientas por cada Iniciativa</a:t>
            </a:r>
          </a:p>
          <a:p>
            <a:r>
              <a:rPr lang="es-MX" smtClean="0">
                <a:solidFill>
                  <a:schemeClr val="tx1">
                    <a:lumMod val="40000"/>
                    <a:lumOff val="60000"/>
                  </a:schemeClr>
                </a:solidFill>
              </a:rPr>
              <a:t>Preguntas</a:t>
            </a:r>
            <a:endParaRPr lang="es-MX">
              <a:solidFill>
                <a:schemeClr val="tx1">
                  <a:lumMod val="40000"/>
                  <a:lumOff val="60000"/>
                </a:schemeClr>
              </a:solidFill>
            </a:endParaRPr>
          </a:p>
        </p:txBody>
      </p:sp>
      <p:sp>
        <p:nvSpPr>
          <p:cNvPr id="6" name="Pentagon 5"/>
          <p:cNvSpPr/>
          <p:nvPr/>
        </p:nvSpPr>
        <p:spPr>
          <a:xfrm>
            <a:off x="2186329" y="1981200"/>
            <a:ext cx="457200" cy="320040"/>
          </a:xfrm>
          <a:prstGeom prst="homePlate">
            <a:avLst/>
          </a:prstGeom>
          <a:solidFill>
            <a:schemeClr val="tx2">
              <a:lumMod val="60000"/>
              <a:lumOff val="40000"/>
            </a:schemeClr>
          </a:solidFill>
          <a:ln>
            <a:noFill/>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a:solidFill>
                  <a:schemeClr val="bg1"/>
                </a:solidFill>
              </a:rPr>
              <a:t>1</a:t>
            </a:r>
          </a:p>
        </p:txBody>
      </p:sp>
      <p:sp>
        <p:nvSpPr>
          <p:cNvPr id="16" name="Pentagon 15"/>
          <p:cNvSpPr/>
          <p:nvPr/>
        </p:nvSpPr>
        <p:spPr>
          <a:xfrm>
            <a:off x="2186329" y="2677477"/>
            <a:ext cx="457200" cy="320040"/>
          </a:xfrm>
          <a:prstGeom prst="homePlate">
            <a:avLst/>
          </a:prstGeom>
          <a:solidFill>
            <a:schemeClr val="tx2">
              <a:lumMod val="60000"/>
              <a:lumOff val="40000"/>
            </a:schemeClr>
          </a:solidFill>
          <a:ln>
            <a:noFill/>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a:solidFill>
                  <a:schemeClr val="bg1"/>
                </a:solidFill>
              </a:rPr>
              <a:t>2</a:t>
            </a:r>
          </a:p>
        </p:txBody>
      </p:sp>
      <p:sp>
        <p:nvSpPr>
          <p:cNvPr id="17" name="Pentagon 16"/>
          <p:cNvSpPr/>
          <p:nvPr/>
        </p:nvSpPr>
        <p:spPr>
          <a:xfrm>
            <a:off x="2186329" y="3373754"/>
            <a:ext cx="457200" cy="320040"/>
          </a:xfrm>
          <a:prstGeom prst="homePlate">
            <a:avLst/>
          </a:prstGeom>
          <a:solidFill>
            <a:schemeClr val="accent1">
              <a:lumMod val="75000"/>
            </a:schemeClr>
          </a:solidFill>
          <a:ln>
            <a:noFill/>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a:solidFill>
                  <a:schemeClr val="bg1"/>
                </a:solidFill>
              </a:rPr>
              <a:t>3</a:t>
            </a:r>
          </a:p>
        </p:txBody>
      </p:sp>
      <p:sp>
        <p:nvSpPr>
          <p:cNvPr id="18" name="Pentagon 17"/>
          <p:cNvSpPr/>
          <p:nvPr/>
        </p:nvSpPr>
        <p:spPr>
          <a:xfrm>
            <a:off x="2186329" y="4070031"/>
            <a:ext cx="457200" cy="320040"/>
          </a:xfrm>
          <a:prstGeom prst="homePlate">
            <a:avLst/>
          </a:prstGeom>
          <a:solidFill>
            <a:schemeClr val="tx2">
              <a:lumMod val="60000"/>
              <a:lumOff val="40000"/>
            </a:schemeClr>
          </a:solidFill>
          <a:ln>
            <a:noFill/>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smtClean="0">
                <a:solidFill>
                  <a:schemeClr val="bg1"/>
                </a:solidFill>
              </a:rPr>
              <a:t>4</a:t>
            </a:r>
          </a:p>
        </p:txBody>
      </p:sp>
      <p:sp>
        <p:nvSpPr>
          <p:cNvPr id="7" name="Footer Placeholder 6"/>
          <p:cNvSpPr>
            <a:spLocks noGrp="1"/>
          </p:cNvSpPr>
          <p:nvPr>
            <p:ph type="ftr" sz="quarter" idx="11"/>
          </p:nvPr>
        </p:nvSpPr>
        <p:spPr/>
        <p:txBody>
          <a:bodyPr/>
          <a:lstStyle/>
          <a:p>
            <a:r>
              <a:rPr lang="en-US" smtClean="0"/>
              <a:t>Oracle Confidential – Internal/Restricted/Highly Restricted</a:t>
            </a:r>
            <a:endParaRPr lang="en-US"/>
          </a:p>
        </p:txBody>
      </p:sp>
      <p:sp>
        <p:nvSpPr>
          <p:cNvPr id="4" name="Slide Number Placeholder 3"/>
          <p:cNvSpPr>
            <a:spLocks noGrp="1"/>
          </p:cNvSpPr>
          <p:nvPr>
            <p:ph type="sldNum" sz="quarter" idx="12"/>
          </p:nvPr>
        </p:nvSpPr>
        <p:spPr/>
        <p:txBody>
          <a:bodyPr/>
          <a:lstStyle/>
          <a:p>
            <a:fld id="{C51EAA63-D034-42AE-91FA-B13B9518C7BE}" type="slidenum">
              <a:rPr lang="en-US" smtClean="0"/>
              <a:pPr/>
              <a:t>16</a:t>
            </a:fld>
            <a:endParaRPr lang="en-US"/>
          </a:p>
        </p:txBody>
      </p:sp>
      <p:pic>
        <p:nvPicPr>
          <p:cNvPr id="12" name="Picture 2" descr="http://www.industriashoy.com.ar/wp-content/uploads/2012/10/IH-Trabajo-en-equipo-21.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09511" y="2857501"/>
            <a:ext cx="4563426" cy="3422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Pentagon 17"/>
          <p:cNvSpPr/>
          <p:nvPr/>
        </p:nvSpPr>
        <p:spPr>
          <a:xfrm>
            <a:off x="2186329" y="4756782"/>
            <a:ext cx="457200" cy="320040"/>
          </a:xfrm>
          <a:prstGeom prst="homePlate">
            <a:avLst/>
          </a:prstGeom>
          <a:solidFill>
            <a:schemeClr val="tx2">
              <a:lumMod val="60000"/>
              <a:lumOff val="40000"/>
            </a:schemeClr>
          </a:solidFill>
          <a:ln>
            <a:noFill/>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smtClean="0">
                <a:solidFill>
                  <a:schemeClr val="bg1"/>
                </a:solidFill>
              </a:rPr>
              <a:t>5</a:t>
            </a:r>
          </a:p>
        </p:txBody>
      </p:sp>
    </p:spTree>
    <p:extLst>
      <p:ext uri="{BB962C8B-B14F-4D97-AF65-F5344CB8AC3E}">
        <p14:creationId xmlns:p14="http://schemas.microsoft.com/office/powerpoint/2010/main" val="2081300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531812" y="406400"/>
            <a:ext cx="11125200" cy="889000"/>
          </a:xfrm>
        </p:spPr>
        <p:txBody>
          <a:bodyPr/>
          <a:lstStyle/>
          <a:p>
            <a:r>
              <a:rPr lang="en-US" err="1" smtClean="0"/>
              <a:t>Diagrama</a:t>
            </a:r>
            <a:r>
              <a:rPr lang="en-US" smtClean="0"/>
              <a:t> de </a:t>
            </a:r>
            <a:r>
              <a:rPr lang="en-US" err="1" smtClean="0"/>
              <a:t>servidores</a:t>
            </a:r>
            <a:r>
              <a:rPr lang="en-US" smtClean="0"/>
              <a:t> </a:t>
            </a:r>
            <a:r>
              <a:rPr lang="en-US" err="1" smtClean="0"/>
              <a:t>en</a:t>
            </a:r>
            <a:r>
              <a:rPr lang="en-US" smtClean="0"/>
              <a:t> </a:t>
            </a:r>
            <a:r>
              <a:rPr lang="en-US" err="1" smtClean="0"/>
              <a:t>Desarrollo</a:t>
            </a:r>
            <a:r>
              <a:rPr lang="en-US" smtClean="0"/>
              <a:t>.</a:t>
            </a:r>
            <a:endParaRPr lang="en-US"/>
          </a:p>
        </p:txBody>
      </p:sp>
      <p:grpSp>
        <p:nvGrpSpPr>
          <p:cNvPr id="7" name="6 Grupo"/>
          <p:cNvGrpSpPr/>
          <p:nvPr/>
        </p:nvGrpSpPr>
        <p:grpSpPr>
          <a:xfrm>
            <a:off x="2681386" y="1700807"/>
            <a:ext cx="2757909" cy="4077691"/>
            <a:chOff x="755576" y="404664"/>
            <a:chExt cx="2448271" cy="3024335"/>
          </a:xfrm>
        </p:grpSpPr>
        <p:pic>
          <p:nvPicPr>
            <p:cNvPr id="8" name="7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3" y="404665"/>
              <a:ext cx="864095" cy="864095"/>
            </a:xfrm>
            <a:prstGeom prst="rect">
              <a:avLst/>
            </a:prstGeom>
          </p:spPr>
        </p:pic>
        <p:sp>
          <p:nvSpPr>
            <p:cNvPr id="9" name="8 Rectángulo redondeado"/>
            <p:cNvSpPr/>
            <p:nvPr/>
          </p:nvSpPr>
          <p:spPr>
            <a:xfrm>
              <a:off x="755576" y="404664"/>
              <a:ext cx="2448271" cy="302433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10" name="9 Grupo"/>
          <p:cNvGrpSpPr/>
          <p:nvPr/>
        </p:nvGrpSpPr>
        <p:grpSpPr>
          <a:xfrm>
            <a:off x="6663432" y="1700808"/>
            <a:ext cx="2757909" cy="4077691"/>
            <a:chOff x="755576" y="404664"/>
            <a:chExt cx="2448271" cy="3024335"/>
          </a:xfrm>
        </p:grpSpPr>
        <p:pic>
          <p:nvPicPr>
            <p:cNvPr id="11" name="10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3" y="404665"/>
              <a:ext cx="864095" cy="864095"/>
            </a:xfrm>
            <a:prstGeom prst="rect">
              <a:avLst/>
            </a:prstGeom>
          </p:spPr>
        </p:pic>
        <p:sp>
          <p:nvSpPr>
            <p:cNvPr id="12" name="11 Rectángulo redondeado"/>
            <p:cNvSpPr/>
            <p:nvPr/>
          </p:nvSpPr>
          <p:spPr>
            <a:xfrm>
              <a:off x="755576" y="404664"/>
              <a:ext cx="2448271" cy="302433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cxnSp>
        <p:nvCxnSpPr>
          <p:cNvPr id="13" name="12 Conector recto de flecha"/>
          <p:cNvCxnSpPr>
            <a:stCxn id="9" idx="3"/>
            <a:endCxn id="12" idx="1"/>
          </p:cNvCxnSpPr>
          <p:nvPr/>
        </p:nvCxnSpPr>
        <p:spPr>
          <a:xfrm>
            <a:off x="5439295" y="3739653"/>
            <a:ext cx="1224137" cy="1"/>
          </a:xfrm>
          <a:prstGeom prst="straightConnector1">
            <a:avLst/>
          </a:prstGeom>
          <a:ln w="38100">
            <a:solidFill>
              <a:srgbClr val="0070C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4" name="1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7886" y="4630780"/>
            <a:ext cx="1250652" cy="418400"/>
          </a:xfrm>
          <a:prstGeom prst="rect">
            <a:avLst/>
          </a:prstGeom>
        </p:spPr>
      </p:pic>
      <p:pic>
        <p:nvPicPr>
          <p:cNvPr id="15" name="14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6171" y="4212380"/>
            <a:ext cx="1250652" cy="418400"/>
          </a:xfrm>
          <a:prstGeom prst="rect">
            <a:avLst/>
          </a:prstGeom>
        </p:spPr>
      </p:pic>
      <p:pic>
        <p:nvPicPr>
          <p:cNvPr id="16" name="15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47869" y="3010600"/>
            <a:ext cx="1250652" cy="418400"/>
          </a:xfrm>
          <a:prstGeom prst="rect">
            <a:avLst/>
          </a:prstGeom>
        </p:spPr>
      </p:pic>
      <p:pic>
        <p:nvPicPr>
          <p:cNvPr id="17" name="16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96891" y="3965156"/>
            <a:ext cx="1250652" cy="418400"/>
          </a:xfrm>
          <a:prstGeom prst="rect">
            <a:avLst/>
          </a:prstGeom>
        </p:spPr>
      </p:pic>
      <p:pic>
        <p:nvPicPr>
          <p:cNvPr id="18" name="17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56171" y="2746443"/>
            <a:ext cx="1250652" cy="418400"/>
          </a:xfrm>
          <a:prstGeom prst="rect">
            <a:avLst/>
          </a:prstGeom>
        </p:spPr>
      </p:pic>
      <p:pic>
        <p:nvPicPr>
          <p:cNvPr id="19" name="18 Image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62993" y="3190620"/>
            <a:ext cx="1250652" cy="418400"/>
          </a:xfrm>
          <a:prstGeom prst="rect">
            <a:avLst/>
          </a:prstGeom>
        </p:spPr>
      </p:pic>
      <p:pic>
        <p:nvPicPr>
          <p:cNvPr id="20" name="19 Imagen"/>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57886" y="3726776"/>
            <a:ext cx="1250652" cy="418400"/>
          </a:xfrm>
          <a:prstGeom prst="rect">
            <a:avLst/>
          </a:prstGeom>
        </p:spPr>
      </p:pic>
      <p:sp>
        <p:nvSpPr>
          <p:cNvPr id="21" name="20 CuadroTexto"/>
          <p:cNvSpPr txBox="1"/>
          <p:nvPr/>
        </p:nvSpPr>
        <p:spPr>
          <a:xfrm>
            <a:off x="3974675" y="2057400"/>
            <a:ext cx="1206925" cy="368300"/>
          </a:xfrm>
          <a:prstGeom prst="rect">
            <a:avLst/>
          </a:prstGeom>
          <a:noFill/>
        </p:spPr>
        <p:txBody>
          <a:bodyPr wrap="square" lIns="0" tIns="0" rIns="0" bIns="0" rtlCol="0">
            <a:noAutofit/>
          </a:bodyPr>
          <a:lstStyle/>
          <a:p>
            <a:pPr>
              <a:lnSpc>
                <a:spcPct val="90000"/>
              </a:lnSpc>
            </a:pPr>
            <a:r>
              <a:rPr lang="es-MX" sz="1200" smtClean="0"/>
              <a:t>SRDESBDSILO01</a:t>
            </a:r>
          </a:p>
          <a:p>
            <a:pPr>
              <a:lnSpc>
                <a:spcPct val="90000"/>
              </a:lnSpc>
            </a:pPr>
            <a:r>
              <a:rPr lang="es-MX" sz="1200" smtClean="0"/>
              <a:t>10,100,30,159</a:t>
            </a:r>
            <a:endParaRPr lang="es-ES" sz="1200" smtClean="0"/>
          </a:p>
        </p:txBody>
      </p:sp>
      <p:sp>
        <p:nvSpPr>
          <p:cNvPr id="22" name="21 CuadroTexto"/>
          <p:cNvSpPr txBox="1"/>
          <p:nvPr/>
        </p:nvSpPr>
        <p:spPr>
          <a:xfrm>
            <a:off x="7875242" y="2057400"/>
            <a:ext cx="1206925" cy="368300"/>
          </a:xfrm>
          <a:prstGeom prst="rect">
            <a:avLst/>
          </a:prstGeom>
          <a:noFill/>
        </p:spPr>
        <p:txBody>
          <a:bodyPr wrap="square" lIns="0" tIns="0" rIns="0" bIns="0" rtlCol="0">
            <a:noAutofit/>
          </a:bodyPr>
          <a:lstStyle/>
          <a:p>
            <a:pPr>
              <a:lnSpc>
                <a:spcPct val="90000"/>
              </a:lnSpc>
            </a:pPr>
            <a:r>
              <a:rPr lang="es-MX" sz="1200"/>
              <a:t>SRDESWLSILO02</a:t>
            </a:r>
            <a:endParaRPr lang="es-MX" sz="1200" smtClean="0"/>
          </a:p>
          <a:p>
            <a:pPr>
              <a:lnSpc>
                <a:spcPct val="90000"/>
              </a:lnSpc>
            </a:pPr>
            <a:r>
              <a:rPr lang="es-MX" sz="1200" smtClean="0"/>
              <a:t>10,100,20,166</a:t>
            </a:r>
            <a:endParaRPr lang="es-ES" sz="1200" smtClean="0"/>
          </a:p>
        </p:txBody>
      </p:sp>
      <p:pic>
        <p:nvPicPr>
          <p:cNvPr id="23" name="22 Imagen"/>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362993" y="5113389"/>
            <a:ext cx="1195544" cy="399964"/>
          </a:xfrm>
          <a:prstGeom prst="rect">
            <a:avLst/>
          </a:prstGeom>
        </p:spPr>
      </p:pic>
      <p:grpSp>
        <p:nvGrpSpPr>
          <p:cNvPr id="24" name="23 Grupo"/>
          <p:cNvGrpSpPr/>
          <p:nvPr/>
        </p:nvGrpSpPr>
        <p:grpSpPr>
          <a:xfrm>
            <a:off x="940688" y="3241420"/>
            <a:ext cx="989080" cy="580811"/>
            <a:chOff x="946507" y="1966026"/>
            <a:chExt cx="989080" cy="580811"/>
          </a:xfrm>
        </p:grpSpPr>
        <p:pic>
          <p:nvPicPr>
            <p:cNvPr id="25" name="24 Imagen"/>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354776" y="1966026"/>
              <a:ext cx="580811" cy="580811"/>
            </a:xfrm>
            <a:prstGeom prst="rect">
              <a:avLst/>
            </a:prstGeom>
          </p:spPr>
        </p:pic>
        <p:pic>
          <p:nvPicPr>
            <p:cNvPr id="26" name="25 Imagen"/>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46507" y="1982687"/>
              <a:ext cx="519385" cy="519385"/>
            </a:xfrm>
            <a:prstGeom prst="rect">
              <a:avLst/>
            </a:prstGeom>
          </p:spPr>
        </p:pic>
      </p:grpSp>
      <p:cxnSp>
        <p:nvCxnSpPr>
          <p:cNvPr id="29" name="28 Conector recto de flecha"/>
          <p:cNvCxnSpPr>
            <a:stCxn id="25" idx="3"/>
          </p:cNvCxnSpPr>
          <p:nvPr/>
        </p:nvCxnSpPr>
        <p:spPr>
          <a:xfrm>
            <a:off x="1929768" y="3531826"/>
            <a:ext cx="751618" cy="0"/>
          </a:xfrm>
          <a:prstGeom prst="straightConnector1">
            <a:avLst/>
          </a:prstGeom>
          <a:ln w="38100">
            <a:solidFill>
              <a:srgbClr val="0070C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1510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1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par>
                                <p:cTn id="11" presetID="22" presetClass="entr" presetSubtype="4"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down)">
                                      <p:cBhvr>
                                        <p:cTn id="13" dur="500"/>
                                        <p:tgtEl>
                                          <p:spTgt spid="15"/>
                                        </p:tgtEl>
                                      </p:cBhvr>
                                    </p:animEffect>
                                  </p:childTnLst>
                                </p:cTn>
                              </p:par>
                              <p:par>
                                <p:cTn id="14" presetID="22" presetClass="entr" presetSubtype="4"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down)">
                                      <p:cBhvr>
                                        <p:cTn id="16" dur="500"/>
                                        <p:tgtEl>
                                          <p:spTgt spid="18"/>
                                        </p:tgtEl>
                                      </p:cBhvr>
                                    </p:animEffect>
                                  </p:childTnLst>
                                </p:cTn>
                              </p:par>
                              <p:par>
                                <p:cTn id="17" presetID="22" presetClass="entr" presetSubtype="4"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down)">
                                      <p:cBhvr>
                                        <p:cTn id="19" dur="500"/>
                                        <p:tgtEl>
                                          <p:spTgt spid="19"/>
                                        </p:tgtEl>
                                      </p:cBhvr>
                                    </p:animEffect>
                                  </p:childTnLst>
                                </p:cTn>
                              </p:par>
                              <p:par>
                                <p:cTn id="20" presetID="22" presetClass="entr" presetSubtype="4"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down)">
                                      <p:cBhvr>
                                        <p:cTn id="22" dur="500"/>
                                        <p:tgtEl>
                                          <p:spTgt spid="20"/>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down)">
                                      <p:cBhvr>
                                        <p:cTn id="25" dur="500"/>
                                        <p:tgtEl>
                                          <p:spTgt spid="21"/>
                                        </p:tgtEl>
                                      </p:cBhvr>
                                    </p:animEffect>
                                  </p:childTnLst>
                                </p:cTn>
                              </p:par>
                              <p:par>
                                <p:cTn id="26" presetID="22" presetClass="entr" presetSubtype="4" fill="hold"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ipe(down)">
                                      <p:cBhvr>
                                        <p:cTn id="28" dur="5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down)">
                                      <p:cBhvr>
                                        <p:cTn id="33" dur="1500"/>
                                        <p:tgtEl>
                                          <p:spTgt spid="10"/>
                                        </p:tgtEl>
                                      </p:cBhvr>
                                    </p:animEffect>
                                  </p:childTnLst>
                                </p:cTn>
                              </p:par>
                              <p:par>
                                <p:cTn id="34" presetID="22" presetClass="entr" presetSubtype="4"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down)">
                                      <p:cBhvr>
                                        <p:cTn id="36" dur="500"/>
                                        <p:tgtEl>
                                          <p:spTgt spid="16"/>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down)">
                                      <p:cBhvr>
                                        <p:cTn id="39" dur="500"/>
                                        <p:tgtEl>
                                          <p:spTgt spid="22"/>
                                        </p:tgtEl>
                                      </p:cBhvr>
                                    </p:animEffect>
                                  </p:childTnLst>
                                </p:cTn>
                              </p:par>
                              <p:par>
                                <p:cTn id="40" presetID="22" presetClass="entr" presetSubtype="4" fill="hold"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down)">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barn(inVertical)">
                                      <p:cBhvr>
                                        <p:cTn id="4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531812" y="406400"/>
            <a:ext cx="11125200" cy="889000"/>
          </a:xfrm>
        </p:spPr>
        <p:txBody>
          <a:bodyPr/>
          <a:lstStyle/>
          <a:p>
            <a:r>
              <a:rPr lang="en-US" err="1" smtClean="0"/>
              <a:t>Diagrama</a:t>
            </a:r>
            <a:r>
              <a:rPr lang="en-US" smtClean="0"/>
              <a:t> de </a:t>
            </a:r>
            <a:r>
              <a:rPr lang="en-US" err="1" smtClean="0"/>
              <a:t>servidores</a:t>
            </a:r>
            <a:r>
              <a:rPr lang="en-US" smtClean="0"/>
              <a:t> </a:t>
            </a:r>
            <a:r>
              <a:rPr lang="en-US" err="1" smtClean="0"/>
              <a:t>en</a:t>
            </a:r>
            <a:r>
              <a:rPr lang="en-US" smtClean="0"/>
              <a:t> QA.</a:t>
            </a:r>
            <a:endParaRPr lang="en-US"/>
          </a:p>
        </p:txBody>
      </p:sp>
      <p:grpSp>
        <p:nvGrpSpPr>
          <p:cNvPr id="60" name="59 Grupo"/>
          <p:cNvGrpSpPr/>
          <p:nvPr/>
        </p:nvGrpSpPr>
        <p:grpSpPr>
          <a:xfrm>
            <a:off x="1954047" y="1705650"/>
            <a:ext cx="2289860" cy="1628826"/>
            <a:chOff x="814651" y="1557038"/>
            <a:chExt cx="2757909" cy="1947222"/>
          </a:xfrm>
        </p:grpSpPr>
        <p:grpSp>
          <p:nvGrpSpPr>
            <p:cNvPr id="2" name="1 Grupo"/>
            <p:cNvGrpSpPr/>
            <p:nvPr/>
          </p:nvGrpSpPr>
          <p:grpSpPr>
            <a:xfrm>
              <a:off x="976883" y="1557038"/>
              <a:ext cx="2595677" cy="973611"/>
              <a:chOff x="2843617" y="1700809"/>
              <a:chExt cx="2752677" cy="1090406"/>
            </a:xfrm>
          </p:grpSpPr>
          <p:pic>
            <p:nvPicPr>
              <p:cNvPr id="8" name="7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3617" y="1700809"/>
                <a:ext cx="973379" cy="1090406"/>
              </a:xfrm>
              <a:prstGeom prst="rect">
                <a:avLst/>
              </a:prstGeom>
            </p:spPr>
          </p:pic>
          <p:sp>
            <p:nvSpPr>
              <p:cNvPr id="21" name="20 CuadroTexto"/>
              <p:cNvSpPr txBox="1"/>
              <p:nvPr/>
            </p:nvSpPr>
            <p:spPr>
              <a:xfrm>
                <a:off x="3931296" y="2057400"/>
                <a:ext cx="1664998" cy="344995"/>
              </a:xfrm>
              <a:prstGeom prst="rect">
                <a:avLst/>
              </a:prstGeom>
              <a:noFill/>
            </p:spPr>
            <p:txBody>
              <a:bodyPr wrap="square" lIns="0" tIns="0" rIns="0" bIns="0" rtlCol="0">
                <a:noAutofit/>
              </a:bodyPr>
              <a:lstStyle/>
              <a:p>
                <a:pPr>
                  <a:lnSpc>
                    <a:spcPct val="90000"/>
                  </a:lnSpc>
                </a:pPr>
                <a:r>
                  <a:rPr lang="es-MX" sz="1200" dirty="0" smtClean="0"/>
                  <a:t>SRQASILOWCENTER</a:t>
                </a:r>
              </a:p>
              <a:p>
                <a:pPr>
                  <a:lnSpc>
                    <a:spcPct val="90000"/>
                  </a:lnSpc>
                </a:pPr>
                <a:r>
                  <a:rPr lang="es-MX" sz="1200" dirty="0" smtClean="0"/>
                  <a:t>10.100.21.1</a:t>
                </a:r>
                <a:endParaRPr lang="es-ES" sz="1200" dirty="0" smtClean="0"/>
              </a:p>
            </p:txBody>
          </p:sp>
        </p:grpSp>
        <p:sp>
          <p:nvSpPr>
            <p:cNvPr id="9" name="8 Rectángulo redondeado"/>
            <p:cNvSpPr/>
            <p:nvPr/>
          </p:nvSpPr>
          <p:spPr>
            <a:xfrm>
              <a:off x="814651" y="1557038"/>
              <a:ext cx="2757909" cy="194722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6" name="1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23223" y="2911006"/>
              <a:ext cx="1250652" cy="418400"/>
            </a:xfrm>
            <a:prstGeom prst="rect">
              <a:avLst/>
            </a:prstGeom>
          </p:spPr>
        </p:pic>
        <p:pic>
          <p:nvPicPr>
            <p:cNvPr id="18" name="17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7897" y="2451883"/>
              <a:ext cx="1250652" cy="418400"/>
            </a:xfrm>
            <a:prstGeom prst="rect">
              <a:avLst/>
            </a:prstGeom>
          </p:spPr>
        </p:pic>
        <p:pic>
          <p:nvPicPr>
            <p:cNvPr id="19" name="18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14619" y="2442314"/>
              <a:ext cx="1250652" cy="418400"/>
            </a:xfrm>
            <a:prstGeom prst="rect">
              <a:avLst/>
            </a:prstGeom>
          </p:spPr>
        </p:pic>
      </p:grpSp>
      <p:grpSp>
        <p:nvGrpSpPr>
          <p:cNvPr id="58" name="57 Grupo"/>
          <p:cNvGrpSpPr/>
          <p:nvPr/>
        </p:nvGrpSpPr>
        <p:grpSpPr>
          <a:xfrm>
            <a:off x="5405719" y="3023318"/>
            <a:ext cx="2289860" cy="1628826"/>
            <a:chOff x="4372865" y="2904325"/>
            <a:chExt cx="2757909" cy="1947222"/>
          </a:xfrm>
        </p:grpSpPr>
        <p:pic>
          <p:nvPicPr>
            <p:cNvPr id="23" name="22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54047" y="3960793"/>
              <a:ext cx="1195544" cy="399964"/>
            </a:xfrm>
            <a:prstGeom prst="rect">
              <a:avLst/>
            </a:prstGeom>
          </p:spPr>
        </p:pic>
        <p:grpSp>
          <p:nvGrpSpPr>
            <p:cNvPr id="25" name="24 Grupo"/>
            <p:cNvGrpSpPr/>
            <p:nvPr/>
          </p:nvGrpSpPr>
          <p:grpSpPr>
            <a:xfrm>
              <a:off x="4535097" y="2904325"/>
              <a:ext cx="2312417" cy="973611"/>
              <a:chOff x="2843617" y="1700809"/>
              <a:chExt cx="2452284" cy="1090406"/>
            </a:xfrm>
          </p:grpSpPr>
          <p:pic>
            <p:nvPicPr>
              <p:cNvPr id="26" name="25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3617" y="1700809"/>
                <a:ext cx="973379" cy="1090406"/>
              </a:xfrm>
              <a:prstGeom prst="rect">
                <a:avLst/>
              </a:prstGeom>
            </p:spPr>
          </p:pic>
          <p:sp>
            <p:nvSpPr>
              <p:cNvPr id="27" name="26 CuadroTexto"/>
              <p:cNvSpPr txBox="1"/>
              <p:nvPr/>
            </p:nvSpPr>
            <p:spPr>
              <a:xfrm>
                <a:off x="3931297" y="2057400"/>
                <a:ext cx="1364604" cy="368300"/>
              </a:xfrm>
              <a:prstGeom prst="rect">
                <a:avLst/>
              </a:prstGeom>
              <a:noFill/>
            </p:spPr>
            <p:txBody>
              <a:bodyPr wrap="square" lIns="0" tIns="0" rIns="0" bIns="0" rtlCol="0">
                <a:noAutofit/>
              </a:bodyPr>
              <a:lstStyle/>
              <a:p>
                <a:pPr>
                  <a:lnSpc>
                    <a:spcPct val="90000"/>
                  </a:lnSpc>
                </a:pPr>
                <a:r>
                  <a:rPr lang="es-MX" sz="1200" dirty="0"/>
                  <a:t>SRQAORCSILOBD</a:t>
                </a:r>
              </a:p>
              <a:p>
                <a:pPr>
                  <a:lnSpc>
                    <a:spcPct val="90000"/>
                  </a:lnSpc>
                </a:pPr>
                <a:r>
                  <a:rPr lang="es-MX" sz="1200" dirty="0"/>
                  <a:t>10.100.21.9</a:t>
                </a:r>
                <a:endParaRPr lang="es-ES" sz="1200" dirty="0" smtClean="0"/>
              </a:p>
            </p:txBody>
          </p:sp>
        </p:grpSp>
        <p:sp>
          <p:nvSpPr>
            <p:cNvPr id="28" name="27 Rectángulo redondeado"/>
            <p:cNvSpPr/>
            <p:nvPr/>
          </p:nvSpPr>
          <p:spPr>
            <a:xfrm>
              <a:off x="4372865" y="2904325"/>
              <a:ext cx="2757909" cy="194722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59" name="58 Grupo"/>
          <p:cNvGrpSpPr/>
          <p:nvPr/>
        </p:nvGrpSpPr>
        <p:grpSpPr>
          <a:xfrm>
            <a:off x="1975061" y="4275723"/>
            <a:ext cx="2289860" cy="1628826"/>
            <a:chOff x="835665" y="3877936"/>
            <a:chExt cx="2757909" cy="1947222"/>
          </a:xfrm>
        </p:grpSpPr>
        <p:pic>
          <p:nvPicPr>
            <p:cNvPr id="15" name="14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7897" y="4945052"/>
              <a:ext cx="1250652" cy="418400"/>
            </a:xfrm>
            <a:prstGeom prst="rect">
              <a:avLst/>
            </a:prstGeom>
          </p:spPr>
        </p:pic>
        <p:pic>
          <p:nvPicPr>
            <p:cNvPr id="20" name="19 Image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48549" y="4929521"/>
              <a:ext cx="1250652" cy="418400"/>
            </a:xfrm>
            <a:prstGeom prst="rect">
              <a:avLst/>
            </a:prstGeom>
          </p:spPr>
        </p:pic>
        <p:grpSp>
          <p:nvGrpSpPr>
            <p:cNvPr id="29" name="28 Grupo"/>
            <p:cNvGrpSpPr/>
            <p:nvPr/>
          </p:nvGrpSpPr>
          <p:grpSpPr>
            <a:xfrm>
              <a:off x="997897" y="3877936"/>
              <a:ext cx="2312417" cy="973611"/>
              <a:chOff x="2843617" y="1700809"/>
              <a:chExt cx="2452284" cy="1090406"/>
            </a:xfrm>
          </p:grpSpPr>
          <p:pic>
            <p:nvPicPr>
              <p:cNvPr id="30" name="29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3617" y="1700809"/>
                <a:ext cx="973379" cy="1090406"/>
              </a:xfrm>
              <a:prstGeom prst="rect">
                <a:avLst/>
              </a:prstGeom>
            </p:spPr>
          </p:pic>
          <p:sp>
            <p:nvSpPr>
              <p:cNvPr id="31" name="30 CuadroTexto"/>
              <p:cNvSpPr txBox="1"/>
              <p:nvPr/>
            </p:nvSpPr>
            <p:spPr>
              <a:xfrm>
                <a:off x="3931297" y="2057400"/>
                <a:ext cx="1364604" cy="368300"/>
              </a:xfrm>
              <a:prstGeom prst="rect">
                <a:avLst/>
              </a:prstGeom>
              <a:noFill/>
            </p:spPr>
            <p:txBody>
              <a:bodyPr wrap="square" lIns="0" tIns="0" rIns="0" bIns="0" rtlCol="0">
                <a:noAutofit/>
              </a:bodyPr>
              <a:lstStyle/>
              <a:p>
                <a:pPr>
                  <a:lnSpc>
                    <a:spcPct val="90000"/>
                  </a:lnSpc>
                </a:pPr>
                <a:r>
                  <a:rPr lang="es-MX" sz="1200" dirty="0"/>
                  <a:t>SRQASILOBPM</a:t>
                </a:r>
              </a:p>
              <a:p>
                <a:pPr>
                  <a:lnSpc>
                    <a:spcPct val="90000"/>
                  </a:lnSpc>
                </a:pPr>
                <a:r>
                  <a:rPr lang="es-MX" sz="1200" dirty="0"/>
                  <a:t>10.100.21.2</a:t>
                </a:r>
                <a:endParaRPr lang="es-ES" sz="1200" dirty="0" smtClean="0"/>
              </a:p>
            </p:txBody>
          </p:sp>
        </p:grpSp>
        <p:sp>
          <p:nvSpPr>
            <p:cNvPr id="32" name="31 Rectángulo redondeado"/>
            <p:cNvSpPr/>
            <p:nvPr/>
          </p:nvSpPr>
          <p:spPr>
            <a:xfrm>
              <a:off x="835665" y="3877936"/>
              <a:ext cx="2757909" cy="194722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57" name="56 Grupo"/>
          <p:cNvGrpSpPr/>
          <p:nvPr/>
        </p:nvGrpSpPr>
        <p:grpSpPr>
          <a:xfrm>
            <a:off x="8830055" y="4304894"/>
            <a:ext cx="2289860" cy="1628826"/>
            <a:chOff x="7671867" y="3877936"/>
            <a:chExt cx="2757909" cy="1947222"/>
          </a:xfrm>
        </p:grpSpPr>
        <p:pic>
          <p:nvPicPr>
            <p:cNvPr id="14" name="13 Imagen"/>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591327" y="4951854"/>
              <a:ext cx="1250652" cy="418400"/>
            </a:xfrm>
            <a:prstGeom prst="rect">
              <a:avLst/>
            </a:prstGeom>
          </p:spPr>
        </p:pic>
        <p:grpSp>
          <p:nvGrpSpPr>
            <p:cNvPr id="33" name="32 Grupo"/>
            <p:cNvGrpSpPr/>
            <p:nvPr/>
          </p:nvGrpSpPr>
          <p:grpSpPr>
            <a:xfrm>
              <a:off x="7834099" y="3877936"/>
              <a:ext cx="2312417" cy="973611"/>
              <a:chOff x="2843617" y="1700809"/>
              <a:chExt cx="2452284" cy="1090406"/>
            </a:xfrm>
          </p:grpSpPr>
          <p:pic>
            <p:nvPicPr>
              <p:cNvPr id="34" name="3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3617" y="1700809"/>
                <a:ext cx="973379" cy="1090406"/>
              </a:xfrm>
              <a:prstGeom prst="rect">
                <a:avLst/>
              </a:prstGeom>
            </p:spPr>
          </p:pic>
          <p:sp>
            <p:nvSpPr>
              <p:cNvPr id="35" name="34 CuadroTexto"/>
              <p:cNvSpPr txBox="1"/>
              <p:nvPr/>
            </p:nvSpPr>
            <p:spPr>
              <a:xfrm>
                <a:off x="3931297" y="2057400"/>
                <a:ext cx="1364604" cy="368300"/>
              </a:xfrm>
              <a:prstGeom prst="rect">
                <a:avLst/>
              </a:prstGeom>
              <a:noFill/>
            </p:spPr>
            <p:txBody>
              <a:bodyPr wrap="square" lIns="0" tIns="0" rIns="0" bIns="0" rtlCol="0">
                <a:noAutofit/>
              </a:bodyPr>
              <a:lstStyle/>
              <a:p>
                <a:pPr>
                  <a:lnSpc>
                    <a:spcPct val="90000"/>
                  </a:lnSpc>
                </a:pPr>
                <a:r>
                  <a:rPr lang="es-MX" sz="1200"/>
                  <a:t>SRQASILOBI</a:t>
                </a:r>
              </a:p>
              <a:p>
                <a:pPr>
                  <a:lnSpc>
                    <a:spcPct val="90000"/>
                  </a:lnSpc>
                </a:pPr>
                <a:r>
                  <a:rPr lang="es-MX" sz="1200"/>
                  <a:t>10.100.21.4</a:t>
                </a:r>
                <a:endParaRPr lang="es-ES" sz="1200" smtClean="0"/>
              </a:p>
            </p:txBody>
          </p:sp>
        </p:grpSp>
        <p:sp>
          <p:nvSpPr>
            <p:cNvPr id="36" name="35 Rectángulo redondeado"/>
            <p:cNvSpPr/>
            <p:nvPr/>
          </p:nvSpPr>
          <p:spPr>
            <a:xfrm>
              <a:off x="7671867" y="3877936"/>
              <a:ext cx="2757909" cy="194722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56" name="55 Grupo"/>
          <p:cNvGrpSpPr/>
          <p:nvPr/>
        </p:nvGrpSpPr>
        <p:grpSpPr>
          <a:xfrm>
            <a:off x="8830054" y="1716353"/>
            <a:ext cx="2289861" cy="1628826"/>
            <a:chOff x="8124174" y="1230674"/>
            <a:chExt cx="2757910" cy="1947222"/>
          </a:xfrm>
        </p:grpSpPr>
        <p:pic>
          <p:nvPicPr>
            <p:cNvPr id="17" name="16 Imagen"/>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982613" y="2307131"/>
              <a:ext cx="1250652" cy="418400"/>
            </a:xfrm>
            <a:prstGeom prst="rect">
              <a:avLst/>
            </a:prstGeom>
          </p:spPr>
        </p:pic>
        <p:grpSp>
          <p:nvGrpSpPr>
            <p:cNvPr id="37" name="36 Grupo"/>
            <p:cNvGrpSpPr/>
            <p:nvPr/>
          </p:nvGrpSpPr>
          <p:grpSpPr>
            <a:xfrm>
              <a:off x="8286406" y="1230674"/>
              <a:ext cx="2595678" cy="973611"/>
              <a:chOff x="2843617" y="1700809"/>
              <a:chExt cx="2752678" cy="1090406"/>
            </a:xfrm>
          </p:grpSpPr>
          <p:pic>
            <p:nvPicPr>
              <p:cNvPr id="38" name="37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3617" y="1700809"/>
                <a:ext cx="973379" cy="1090406"/>
              </a:xfrm>
              <a:prstGeom prst="rect">
                <a:avLst/>
              </a:prstGeom>
            </p:spPr>
          </p:pic>
          <p:sp>
            <p:nvSpPr>
              <p:cNvPr id="39" name="38 CuadroTexto"/>
              <p:cNvSpPr txBox="1"/>
              <p:nvPr/>
            </p:nvSpPr>
            <p:spPr>
              <a:xfrm>
                <a:off x="3931297" y="2057400"/>
                <a:ext cx="1664998" cy="368299"/>
              </a:xfrm>
              <a:prstGeom prst="rect">
                <a:avLst/>
              </a:prstGeom>
              <a:noFill/>
            </p:spPr>
            <p:txBody>
              <a:bodyPr wrap="square" lIns="0" tIns="0" rIns="0" bIns="0" rtlCol="0">
                <a:noAutofit/>
              </a:bodyPr>
              <a:lstStyle/>
              <a:p>
                <a:pPr>
                  <a:lnSpc>
                    <a:spcPct val="90000"/>
                  </a:lnSpc>
                </a:pPr>
                <a:r>
                  <a:rPr lang="es-MX" sz="1200" dirty="0"/>
                  <a:t>SRQASILOENDECA</a:t>
                </a:r>
              </a:p>
              <a:p>
                <a:pPr>
                  <a:lnSpc>
                    <a:spcPct val="90000"/>
                  </a:lnSpc>
                </a:pPr>
                <a:r>
                  <a:rPr lang="es-MX" sz="1200" dirty="0"/>
                  <a:t>10.100.21.8</a:t>
                </a:r>
                <a:endParaRPr lang="es-ES" sz="1200" dirty="0" smtClean="0"/>
              </a:p>
            </p:txBody>
          </p:sp>
        </p:grpSp>
        <p:sp>
          <p:nvSpPr>
            <p:cNvPr id="40" name="39 Rectángulo redondeado"/>
            <p:cNvSpPr/>
            <p:nvPr/>
          </p:nvSpPr>
          <p:spPr>
            <a:xfrm>
              <a:off x="8124174" y="1230674"/>
              <a:ext cx="2757909" cy="194722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3" name="2 Grupo"/>
          <p:cNvGrpSpPr/>
          <p:nvPr/>
        </p:nvGrpSpPr>
        <p:grpSpPr>
          <a:xfrm>
            <a:off x="4243907" y="2520063"/>
            <a:ext cx="4586148" cy="2599244"/>
            <a:chOff x="4243907" y="2520063"/>
            <a:chExt cx="4586148" cy="2599244"/>
          </a:xfrm>
        </p:grpSpPr>
        <p:cxnSp>
          <p:nvCxnSpPr>
            <p:cNvPr id="13" name="12 Conector recto de flecha"/>
            <p:cNvCxnSpPr>
              <a:stCxn id="9" idx="3"/>
              <a:endCxn id="28" idx="1"/>
            </p:cNvCxnSpPr>
            <p:nvPr/>
          </p:nvCxnSpPr>
          <p:spPr>
            <a:xfrm>
              <a:off x="4243907" y="2520063"/>
              <a:ext cx="1161812" cy="1317668"/>
            </a:xfrm>
            <a:prstGeom prst="straightConnector1">
              <a:avLst/>
            </a:prstGeom>
            <a:ln w="38100">
              <a:solidFill>
                <a:srgbClr val="0070C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 name="40 Conector recto de flecha"/>
            <p:cNvCxnSpPr>
              <a:stCxn id="32" idx="3"/>
              <a:endCxn id="28" idx="1"/>
            </p:cNvCxnSpPr>
            <p:nvPr/>
          </p:nvCxnSpPr>
          <p:spPr>
            <a:xfrm flipV="1">
              <a:off x="4264921" y="3837731"/>
              <a:ext cx="1140798" cy="1252405"/>
            </a:xfrm>
            <a:prstGeom prst="straightConnector1">
              <a:avLst/>
            </a:prstGeom>
            <a:ln w="38100">
              <a:solidFill>
                <a:srgbClr val="0070C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41 Conector recto de flecha"/>
            <p:cNvCxnSpPr>
              <a:stCxn id="28" idx="3"/>
              <a:endCxn id="36" idx="1"/>
            </p:cNvCxnSpPr>
            <p:nvPr/>
          </p:nvCxnSpPr>
          <p:spPr>
            <a:xfrm>
              <a:off x="7695579" y="3837731"/>
              <a:ext cx="1134476" cy="1281576"/>
            </a:xfrm>
            <a:prstGeom prst="straightConnector1">
              <a:avLst/>
            </a:prstGeom>
            <a:ln w="38100">
              <a:solidFill>
                <a:srgbClr val="0070C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42 Conector recto de flecha"/>
            <p:cNvCxnSpPr>
              <a:stCxn id="28" idx="3"/>
              <a:endCxn id="40" idx="1"/>
            </p:cNvCxnSpPr>
            <p:nvPr/>
          </p:nvCxnSpPr>
          <p:spPr>
            <a:xfrm flipV="1">
              <a:off x="7695579" y="2530766"/>
              <a:ext cx="1134475" cy="1306965"/>
            </a:xfrm>
            <a:prstGeom prst="straightConnector1">
              <a:avLst/>
            </a:prstGeom>
            <a:ln w="38100">
              <a:solidFill>
                <a:srgbClr val="0070C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4" name="3 Grupo"/>
          <p:cNvGrpSpPr/>
          <p:nvPr/>
        </p:nvGrpSpPr>
        <p:grpSpPr>
          <a:xfrm>
            <a:off x="3098977" y="1705649"/>
            <a:ext cx="8020938" cy="3413658"/>
            <a:chOff x="3098977" y="1705649"/>
            <a:chExt cx="8020938" cy="3413658"/>
          </a:xfrm>
        </p:grpSpPr>
        <p:cxnSp>
          <p:nvCxnSpPr>
            <p:cNvPr id="44" name="43 Conector recto de flecha"/>
            <p:cNvCxnSpPr>
              <a:stCxn id="9" idx="3"/>
              <a:endCxn id="40" idx="1"/>
            </p:cNvCxnSpPr>
            <p:nvPr/>
          </p:nvCxnSpPr>
          <p:spPr>
            <a:xfrm>
              <a:off x="4243907" y="2520063"/>
              <a:ext cx="4586147" cy="10703"/>
            </a:xfrm>
            <a:prstGeom prst="straightConnector1">
              <a:avLst/>
            </a:prstGeom>
            <a:ln w="38100">
              <a:solidFill>
                <a:srgbClr val="0070C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3" name="62 Conector recto de flecha"/>
            <p:cNvCxnSpPr>
              <a:stCxn id="32" idx="3"/>
              <a:endCxn id="36" idx="1"/>
            </p:cNvCxnSpPr>
            <p:nvPr/>
          </p:nvCxnSpPr>
          <p:spPr>
            <a:xfrm>
              <a:off x="4264921" y="5090136"/>
              <a:ext cx="4565134" cy="29171"/>
            </a:xfrm>
            <a:prstGeom prst="straightConnector1">
              <a:avLst/>
            </a:prstGeom>
            <a:ln w="38100">
              <a:solidFill>
                <a:srgbClr val="0070C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6" name="65 Conector recto de flecha"/>
            <p:cNvCxnSpPr>
              <a:stCxn id="40" idx="2"/>
              <a:endCxn id="36" idx="0"/>
            </p:cNvCxnSpPr>
            <p:nvPr/>
          </p:nvCxnSpPr>
          <p:spPr>
            <a:xfrm>
              <a:off x="9974984" y="3345179"/>
              <a:ext cx="1" cy="959715"/>
            </a:xfrm>
            <a:prstGeom prst="straightConnector1">
              <a:avLst/>
            </a:prstGeom>
            <a:ln w="38100">
              <a:solidFill>
                <a:srgbClr val="0070C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9" name="68 Conector recto de flecha"/>
            <p:cNvCxnSpPr>
              <a:stCxn id="9" idx="2"/>
              <a:endCxn id="32" idx="0"/>
            </p:cNvCxnSpPr>
            <p:nvPr/>
          </p:nvCxnSpPr>
          <p:spPr>
            <a:xfrm>
              <a:off x="3098977" y="3334476"/>
              <a:ext cx="21014" cy="941247"/>
            </a:xfrm>
            <a:prstGeom prst="straightConnector1">
              <a:avLst/>
            </a:prstGeom>
            <a:ln w="38100">
              <a:solidFill>
                <a:srgbClr val="0070C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6" name="75 Conector angular"/>
            <p:cNvCxnSpPr>
              <a:stCxn id="9" idx="0"/>
              <a:endCxn id="36" idx="3"/>
            </p:cNvCxnSpPr>
            <p:nvPr/>
          </p:nvCxnSpPr>
          <p:spPr>
            <a:xfrm rot="16200000" flipH="1">
              <a:off x="5402617" y="-597991"/>
              <a:ext cx="3413657" cy="8020938"/>
            </a:xfrm>
            <a:prstGeom prst="bentConnector4">
              <a:avLst>
                <a:gd name="adj1" fmla="val -6697"/>
                <a:gd name="adj2" fmla="val 102850"/>
              </a:avLst>
            </a:prstGeom>
            <a:ln w="38100">
              <a:solidFill>
                <a:srgbClr val="0070C0"/>
              </a:solidFill>
              <a:miter lim="8000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77" name="76 Grupo"/>
          <p:cNvGrpSpPr/>
          <p:nvPr/>
        </p:nvGrpSpPr>
        <p:grpSpPr>
          <a:xfrm>
            <a:off x="365696" y="2229657"/>
            <a:ext cx="989080" cy="580811"/>
            <a:chOff x="946507" y="1966026"/>
            <a:chExt cx="989080" cy="580811"/>
          </a:xfrm>
        </p:grpSpPr>
        <p:pic>
          <p:nvPicPr>
            <p:cNvPr id="78" name="77 Imagen"/>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354776" y="1966026"/>
              <a:ext cx="580811" cy="580811"/>
            </a:xfrm>
            <a:prstGeom prst="rect">
              <a:avLst/>
            </a:prstGeom>
          </p:spPr>
        </p:pic>
        <p:pic>
          <p:nvPicPr>
            <p:cNvPr id="79" name="78 Imagen"/>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46507" y="1982687"/>
              <a:ext cx="519385" cy="519385"/>
            </a:xfrm>
            <a:prstGeom prst="rect">
              <a:avLst/>
            </a:prstGeom>
          </p:spPr>
        </p:pic>
      </p:grpSp>
      <p:cxnSp>
        <p:nvCxnSpPr>
          <p:cNvPr id="80" name="79 Conector recto de flecha"/>
          <p:cNvCxnSpPr>
            <a:stCxn id="78" idx="3"/>
            <a:endCxn id="9" idx="1"/>
          </p:cNvCxnSpPr>
          <p:nvPr/>
        </p:nvCxnSpPr>
        <p:spPr>
          <a:xfrm>
            <a:off x="1354776" y="2520063"/>
            <a:ext cx="599271" cy="0"/>
          </a:xfrm>
          <a:prstGeom prst="straightConnector1">
            <a:avLst/>
          </a:prstGeom>
          <a:ln w="38100">
            <a:solidFill>
              <a:srgbClr val="0070C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5508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down)">
                                      <p:cBhvr>
                                        <p:cTn id="7" dur="1500"/>
                                        <p:tgtEl>
                                          <p:spTgt spid="6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9"/>
                                        </p:tgtEl>
                                        <p:attrNameLst>
                                          <p:attrName>style.visibility</p:attrName>
                                        </p:attrNameLst>
                                      </p:cBhvr>
                                      <p:to>
                                        <p:strVal val="visible"/>
                                      </p:to>
                                    </p:set>
                                    <p:animEffect transition="in" filter="wipe(down)">
                                      <p:cBhvr>
                                        <p:cTn id="12" dur="1500"/>
                                        <p:tgtEl>
                                          <p:spTgt spid="5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wipe(down)">
                                      <p:cBhvr>
                                        <p:cTn id="17" dur="1500"/>
                                        <p:tgtEl>
                                          <p:spTgt spid="5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wipe(down)">
                                      <p:cBhvr>
                                        <p:cTn id="22" dur="1500"/>
                                        <p:tgtEl>
                                          <p:spTgt spid="5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8"/>
                                        </p:tgtEl>
                                        <p:attrNameLst>
                                          <p:attrName>style.visibility</p:attrName>
                                        </p:attrNameLst>
                                      </p:cBhvr>
                                      <p:to>
                                        <p:strVal val="visible"/>
                                      </p:to>
                                    </p:set>
                                    <p:animEffect transition="in" filter="wipe(down)">
                                      <p:cBhvr>
                                        <p:cTn id="27" dur="1500"/>
                                        <p:tgtEl>
                                          <p:spTgt spid="5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barn(inVertical)">
                                      <p:cBhvr>
                                        <p:cTn id="32" dur="1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barn(inVertical)">
                                      <p:cBhvr>
                                        <p:cTn id="37"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531812" y="406400"/>
            <a:ext cx="11125200" cy="889000"/>
          </a:xfrm>
        </p:spPr>
        <p:txBody>
          <a:bodyPr/>
          <a:lstStyle/>
          <a:p>
            <a:r>
              <a:rPr lang="en-US" err="1" smtClean="0"/>
              <a:t>Diagrama</a:t>
            </a:r>
            <a:r>
              <a:rPr lang="en-US" smtClean="0"/>
              <a:t> de </a:t>
            </a:r>
            <a:r>
              <a:rPr lang="en-US" err="1" smtClean="0"/>
              <a:t>servidores</a:t>
            </a:r>
            <a:r>
              <a:rPr lang="en-US" smtClean="0"/>
              <a:t> </a:t>
            </a:r>
            <a:r>
              <a:rPr lang="en-US" err="1" smtClean="0"/>
              <a:t>en</a:t>
            </a:r>
            <a:r>
              <a:rPr lang="en-US" smtClean="0"/>
              <a:t> </a:t>
            </a:r>
            <a:r>
              <a:rPr lang="en-US" err="1" smtClean="0"/>
              <a:t>Producción</a:t>
            </a:r>
            <a:r>
              <a:rPr lang="en-US" smtClean="0"/>
              <a:t>.</a:t>
            </a:r>
            <a:endParaRPr lang="en-US"/>
          </a:p>
        </p:txBody>
      </p:sp>
      <p:grpSp>
        <p:nvGrpSpPr>
          <p:cNvPr id="24" name="23 Grupo"/>
          <p:cNvGrpSpPr/>
          <p:nvPr/>
        </p:nvGrpSpPr>
        <p:grpSpPr>
          <a:xfrm>
            <a:off x="3165767" y="1716353"/>
            <a:ext cx="7901744" cy="4217367"/>
            <a:chOff x="3165767" y="1716353"/>
            <a:chExt cx="7901744" cy="4217367"/>
          </a:xfrm>
        </p:grpSpPr>
        <p:grpSp>
          <p:nvGrpSpPr>
            <p:cNvPr id="60" name="59 Grupo"/>
            <p:cNvGrpSpPr/>
            <p:nvPr/>
          </p:nvGrpSpPr>
          <p:grpSpPr>
            <a:xfrm>
              <a:off x="3165767" y="1716355"/>
              <a:ext cx="2289860" cy="1628826"/>
              <a:chOff x="814651" y="1557038"/>
              <a:chExt cx="2757909" cy="1947222"/>
            </a:xfrm>
          </p:grpSpPr>
          <p:grpSp>
            <p:nvGrpSpPr>
              <p:cNvPr id="2" name="1 Grupo"/>
              <p:cNvGrpSpPr/>
              <p:nvPr/>
            </p:nvGrpSpPr>
            <p:grpSpPr>
              <a:xfrm>
                <a:off x="976883" y="1557038"/>
                <a:ext cx="2488388" cy="973611"/>
                <a:chOff x="2843617" y="1700809"/>
                <a:chExt cx="2638899" cy="1090406"/>
              </a:xfrm>
            </p:grpSpPr>
            <p:pic>
              <p:nvPicPr>
                <p:cNvPr id="8" name="7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3617" y="1700809"/>
                  <a:ext cx="973379" cy="1090406"/>
                </a:xfrm>
                <a:prstGeom prst="rect">
                  <a:avLst/>
                </a:prstGeom>
              </p:spPr>
            </p:pic>
            <p:sp>
              <p:nvSpPr>
                <p:cNvPr id="21" name="20 CuadroTexto"/>
                <p:cNvSpPr txBox="1"/>
                <p:nvPr/>
              </p:nvSpPr>
              <p:spPr>
                <a:xfrm>
                  <a:off x="3931297" y="2057400"/>
                  <a:ext cx="1551219" cy="368299"/>
                </a:xfrm>
                <a:prstGeom prst="rect">
                  <a:avLst/>
                </a:prstGeom>
                <a:noFill/>
              </p:spPr>
              <p:txBody>
                <a:bodyPr wrap="square" lIns="0" tIns="0" rIns="0" bIns="0" rtlCol="0">
                  <a:noAutofit/>
                </a:bodyPr>
                <a:lstStyle/>
                <a:p>
                  <a:pPr>
                    <a:lnSpc>
                      <a:spcPct val="90000"/>
                    </a:lnSpc>
                  </a:pPr>
                  <a:r>
                    <a:rPr lang="es-MX" sz="1200"/>
                    <a:t>SRPRSILOWCENTER</a:t>
                  </a:r>
                </a:p>
                <a:p>
                  <a:pPr>
                    <a:lnSpc>
                      <a:spcPct val="90000"/>
                    </a:lnSpc>
                  </a:pPr>
                  <a:r>
                    <a:rPr lang="es-MX" sz="1200"/>
                    <a:t>10.100.50.208</a:t>
                  </a:r>
                  <a:endParaRPr lang="es-ES" sz="1200" smtClean="0"/>
                </a:p>
              </p:txBody>
            </p:sp>
          </p:grpSp>
          <p:sp>
            <p:nvSpPr>
              <p:cNvPr id="9" name="8 Rectángulo redondeado"/>
              <p:cNvSpPr/>
              <p:nvPr/>
            </p:nvSpPr>
            <p:spPr>
              <a:xfrm>
                <a:off x="814651" y="1557038"/>
                <a:ext cx="2757909" cy="194722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6" name="1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23223" y="2911006"/>
                <a:ext cx="1250652" cy="418400"/>
              </a:xfrm>
              <a:prstGeom prst="rect">
                <a:avLst/>
              </a:prstGeom>
            </p:spPr>
          </p:pic>
          <p:pic>
            <p:nvPicPr>
              <p:cNvPr id="18" name="17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7897" y="2451883"/>
                <a:ext cx="1250652" cy="418400"/>
              </a:xfrm>
              <a:prstGeom prst="rect">
                <a:avLst/>
              </a:prstGeom>
            </p:spPr>
          </p:pic>
          <p:pic>
            <p:nvPicPr>
              <p:cNvPr id="19" name="18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14619" y="2442314"/>
                <a:ext cx="1250652" cy="418400"/>
              </a:xfrm>
              <a:prstGeom prst="rect">
                <a:avLst/>
              </a:prstGeom>
            </p:spPr>
          </p:pic>
        </p:grpSp>
        <p:grpSp>
          <p:nvGrpSpPr>
            <p:cNvPr id="58" name="57 Grupo"/>
            <p:cNvGrpSpPr/>
            <p:nvPr/>
          </p:nvGrpSpPr>
          <p:grpSpPr>
            <a:xfrm>
              <a:off x="6016453" y="3063642"/>
              <a:ext cx="2289860" cy="1628826"/>
              <a:chOff x="4372865" y="2904325"/>
              <a:chExt cx="2757909" cy="1947222"/>
            </a:xfrm>
          </p:grpSpPr>
          <p:pic>
            <p:nvPicPr>
              <p:cNvPr id="23" name="22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54047" y="4142458"/>
                <a:ext cx="1195544" cy="399964"/>
              </a:xfrm>
              <a:prstGeom prst="rect">
                <a:avLst/>
              </a:prstGeom>
            </p:spPr>
          </p:pic>
          <p:grpSp>
            <p:nvGrpSpPr>
              <p:cNvPr id="25" name="24 Grupo"/>
              <p:cNvGrpSpPr/>
              <p:nvPr/>
            </p:nvGrpSpPr>
            <p:grpSpPr>
              <a:xfrm>
                <a:off x="4535097" y="2904325"/>
                <a:ext cx="2312417" cy="973611"/>
                <a:chOff x="2843617" y="1700809"/>
                <a:chExt cx="2452284" cy="1090406"/>
              </a:xfrm>
            </p:grpSpPr>
            <p:pic>
              <p:nvPicPr>
                <p:cNvPr id="26" name="25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3617" y="1700809"/>
                  <a:ext cx="973379" cy="1090406"/>
                </a:xfrm>
                <a:prstGeom prst="rect">
                  <a:avLst/>
                </a:prstGeom>
              </p:spPr>
            </p:pic>
            <p:sp>
              <p:nvSpPr>
                <p:cNvPr id="27" name="26 CuadroTexto"/>
                <p:cNvSpPr txBox="1"/>
                <p:nvPr/>
              </p:nvSpPr>
              <p:spPr>
                <a:xfrm>
                  <a:off x="3931297" y="2057400"/>
                  <a:ext cx="1364604" cy="368300"/>
                </a:xfrm>
                <a:prstGeom prst="rect">
                  <a:avLst/>
                </a:prstGeom>
                <a:noFill/>
              </p:spPr>
              <p:txBody>
                <a:bodyPr wrap="square" lIns="0" tIns="0" rIns="0" bIns="0" rtlCol="0">
                  <a:noAutofit/>
                </a:bodyPr>
                <a:lstStyle/>
                <a:p>
                  <a:pPr>
                    <a:lnSpc>
                      <a:spcPct val="90000"/>
                    </a:lnSpc>
                  </a:pPr>
                  <a:r>
                    <a:rPr lang="es-MX" sz="1200"/>
                    <a:t>ECODB1-vip</a:t>
                  </a:r>
                </a:p>
                <a:p>
                  <a:pPr>
                    <a:lnSpc>
                      <a:spcPct val="90000"/>
                    </a:lnSpc>
                  </a:pPr>
                  <a:r>
                    <a:rPr lang="es-MX" sz="1200"/>
                    <a:t>10.100.30.26 </a:t>
                  </a:r>
                </a:p>
                <a:p>
                  <a:pPr>
                    <a:lnSpc>
                      <a:spcPct val="90000"/>
                    </a:lnSpc>
                  </a:pPr>
                  <a:r>
                    <a:rPr lang="es-MX" sz="1200"/>
                    <a:t>ECODB3-vip</a:t>
                  </a:r>
                </a:p>
                <a:p>
                  <a:pPr>
                    <a:lnSpc>
                      <a:spcPct val="90000"/>
                    </a:lnSpc>
                  </a:pPr>
                  <a:r>
                    <a:rPr lang="es-MX" sz="1200"/>
                    <a:t>10.100.30.27</a:t>
                  </a:r>
                  <a:endParaRPr lang="es-ES" sz="1200" smtClean="0"/>
                </a:p>
              </p:txBody>
            </p:sp>
          </p:grpSp>
          <p:sp>
            <p:nvSpPr>
              <p:cNvPr id="28" name="27 Rectángulo redondeado"/>
              <p:cNvSpPr/>
              <p:nvPr/>
            </p:nvSpPr>
            <p:spPr>
              <a:xfrm>
                <a:off x="4372865" y="2904325"/>
                <a:ext cx="2757909" cy="194722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59" name="58 Grupo"/>
            <p:cNvGrpSpPr/>
            <p:nvPr/>
          </p:nvGrpSpPr>
          <p:grpSpPr>
            <a:xfrm>
              <a:off x="3186781" y="4286428"/>
              <a:ext cx="2289860" cy="1628826"/>
              <a:chOff x="835665" y="3877936"/>
              <a:chExt cx="2757909" cy="1947222"/>
            </a:xfrm>
          </p:grpSpPr>
          <p:pic>
            <p:nvPicPr>
              <p:cNvPr id="15" name="14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7897" y="4945052"/>
                <a:ext cx="1250652" cy="418400"/>
              </a:xfrm>
              <a:prstGeom prst="rect">
                <a:avLst/>
              </a:prstGeom>
            </p:spPr>
          </p:pic>
          <p:pic>
            <p:nvPicPr>
              <p:cNvPr id="20" name="19 Image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48549" y="4929521"/>
                <a:ext cx="1250652" cy="418400"/>
              </a:xfrm>
              <a:prstGeom prst="rect">
                <a:avLst/>
              </a:prstGeom>
            </p:spPr>
          </p:pic>
          <p:grpSp>
            <p:nvGrpSpPr>
              <p:cNvPr id="29" name="28 Grupo"/>
              <p:cNvGrpSpPr/>
              <p:nvPr/>
            </p:nvGrpSpPr>
            <p:grpSpPr>
              <a:xfrm>
                <a:off x="997897" y="3877936"/>
                <a:ext cx="2312417" cy="973611"/>
                <a:chOff x="2843617" y="1700809"/>
                <a:chExt cx="2452284" cy="1090406"/>
              </a:xfrm>
            </p:grpSpPr>
            <p:pic>
              <p:nvPicPr>
                <p:cNvPr id="30" name="29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3617" y="1700809"/>
                  <a:ext cx="973379" cy="1090406"/>
                </a:xfrm>
                <a:prstGeom prst="rect">
                  <a:avLst/>
                </a:prstGeom>
              </p:spPr>
            </p:pic>
            <p:sp>
              <p:nvSpPr>
                <p:cNvPr id="31" name="30 CuadroTexto"/>
                <p:cNvSpPr txBox="1"/>
                <p:nvPr/>
              </p:nvSpPr>
              <p:spPr>
                <a:xfrm>
                  <a:off x="3931297" y="2057400"/>
                  <a:ext cx="1364604" cy="368300"/>
                </a:xfrm>
                <a:prstGeom prst="rect">
                  <a:avLst/>
                </a:prstGeom>
                <a:noFill/>
              </p:spPr>
              <p:txBody>
                <a:bodyPr wrap="square" lIns="0" tIns="0" rIns="0" bIns="0" rtlCol="0">
                  <a:noAutofit/>
                </a:bodyPr>
                <a:lstStyle/>
                <a:p>
                  <a:pPr>
                    <a:lnSpc>
                      <a:spcPct val="90000"/>
                    </a:lnSpc>
                  </a:pPr>
                  <a:r>
                    <a:rPr lang="es-MX" sz="1200"/>
                    <a:t>SRPRSILOBPM</a:t>
                  </a:r>
                </a:p>
                <a:p>
                  <a:pPr>
                    <a:lnSpc>
                      <a:spcPct val="90000"/>
                    </a:lnSpc>
                  </a:pPr>
                  <a:r>
                    <a:rPr lang="es-MX" sz="1200"/>
                    <a:t>10.100.50.209</a:t>
                  </a:r>
                  <a:endParaRPr lang="es-ES" sz="1200" smtClean="0"/>
                </a:p>
              </p:txBody>
            </p:sp>
          </p:grpSp>
          <p:sp>
            <p:nvSpPr>
              <p:cNvPr id="32" name="31 Rectángulo redondeado"/>
              <p:cNvSpPr/>
              <p:nvPr/>
            </p:nvSpPr>
            <p:spPr>
              <a:xfrm>
                <a:off x="835665" y="3877936"/>
                <a:ext cx="2757909" cy="194722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57" name="56 Grupo"/>
            <p:cNvGrpSpPr/>
            <p:nvPr/>
          </p:nvGrpSpPr>
          <p:grpSpPr>
            <a:xfrm>
              <a:off x="8777651" y="4304894"/>
              <a:ext cx="2289860" cy="1628826"/>
              <a:chOff x="7671867" y="3877936"/>
              <a:chExt cx="2757909" cy="1947222"/>
            </a:xfrm>
          </p:grpSpPr>
          <p:pic>
            <p:nvPicPr>
              <p:cNvPr id="14" name="13 Imagen"/>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591327" y="4951854"/>
                <a:ext cx="1250652" cy="418400"/>
              </a:xfrm>
              <a:prstGeom prst="rect">
                <a:avLst/>
              </a:prstGeom>
            </p:spPr>
          </p:pic>
          <p:grpSp>
            <p:nvGrpSpPr>
              <p:cNvPr id="33" name="32 Grupo"/>
              <p:cNvGrpSpPr/>
              <p:nvPr/>
            </p:nvGrpSpPr>
            <p:grpSpPr>
              <a:xfrm>
                <a:off x="7834099" y="3877936"/>
                <a:ext cx="2312417" cy="973611"/>
                <a:chOff x="2843617" y="1700809"/>
                <a:chExt cx="2452284" cy="1090406"/>
              </a:xfrm>
            </p:grpSpPr>
            <p:pic>
              <p:nvPicPr>
                <p:cNvPr id="34" name="3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3617" y="1700809"/>
                  <a:ext cx="973379" cy="1090406"/>
                </a:xfrm>
                <a:prstGeom prst="rect">
                  <a:avLst/>
                </a:prstGeom>
              </p:spPr>
            </p:pic>
            <p:sp>
              <p:nvSpPr>
                <p:cNvPr id="35" name="34 CuadroTexto"/>
                <p:cNvSpPr txBox="1"/>
                <p:nvPr/>
              </p:nvSpPr>
              <p:spPr>
                <a:xfrm>
                  <a:off x="3931297" y="2057400"/>
                  <a:ext cx="1364604" cy="368300"/>
                </a:xfrm>
                <a:prstGeom prst="rect">
                  <a:avLst/>
                </a:prstGeom>
                <a:noFill/>
              </p:spPr>
              <p:txBody>
                <a:bodyPr wrap="square" lIns="0" tIns="0" rIns="0" bIns="0" rtlCol="0">
                  <a:noAutofit/>
                </a:bodyPr>
                <a:lstStyle/>
                <a:p>
                  <a:pPr>
                    <a:lnSpc>
                      <a:spcPct val="90000"/>
                    </a:lnSpc>
                  </a:pPr>
                  <a:r>
                    <a:rPr lang="es-MX" sz="1200"/>
                    <a:t>SRPRSILOBI</a:t>
                  </a:r>
                </a:p>
                <a:p>
                  <a:pPr>
                    <a:lnSpc>
                      <a:spcPct val="90000"/>
                    </a:lnSpc>
                  </a:pPr>
                  <a:r>
                    <a:rPr lang="es-MX" sz="1200"/>
                    <a:t>10.100.50.211</a:t>
                  </a:r>
                  <a:endParaRPr lang="es-ES" sz="1200" smtClean="0"/>
                </a:p>
              </p:txBody>
            </p:sp>
          </p:grpSp>
          <p:sp>
            <p:nvSpPr>
              <p:cNvPr id="36" name="35 Rectángulo redondeado"/>
              <p:cNvSpPr/>
              <p:nvPr/>
            </p:nvSpPr>
            <p:spPr>
              <a:xfrm>
                <a:off x="7671867" y="3877936"/>
                <a:ext cx="2757909" cy="194722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56" name="55 Grupo"/>
            <p:cNvGrpSpPr/>
            <p:nvPr/>
          </p:nvGrpSpPr>
          <p:grpSpPr>
            <a:xfrm>
              <a:off x="8777650" y="1716353"/>
              <a:ext cx="2289861" cy="1628826"/>
              <a:chOff x="8124174" y="1230674"/>
              <a:chExt cx="2757910" cy="1947222"/>
            </a:xfrm>
          </p:grpSpPr>
          <p:pic>
            <p:nvPicPr>
              <p:cNvPr id="17" name="16 Imagen"/>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982613" y="2307131"/>
                <a:ext cx="1250652" cy="418400"/>
              </a:xfrm>
              <a:prstGeom prst="rect">
                <a:avLst/>
              </a:prstGeom>
            </p:spPr>
          </p:pic>
          <p:grpSp>
            <p:nvGrpSpPr>
              <p:cNvPr id="37" name="36 Grupo"/>
              <p:cNvGrpSpPr/>
              <p:nvPr/>
            </p:nvGrpSpPr>
            <p:grpSpPr>
              <a:xfrm>
                <a:off x="8286406" y="1230674"/>
                <a:ext cx="2595678" cy="973611"/>
                <a:chOff x="2843617" y="1700809"/>
                <a:chExt cx="2752678" cy="1090406"/>
              </a:xfrm>
            </p:grpSpPr>
            <p:pic>
              <p:nvPicPr>
                <p:cNvPr id="38" name="37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3617" y="1700809"/>
                  <a:ext cx="973379" cy="1090406"/>
                </a:xfrm>
                <a:prstGeom prst="rect">
                  <a:avLst/>
                </a:prstGeom>
              </p:spPr>
            </p:pic>
            <p:sp>
              <p:nvSpPr>
                <p:cNvPr id="39" name="38 CuadroTexto"/>
                <p:cNvSpPr txBox="1"/>
                <p:nvPr/>
              </p:nvSpPr>
              <p:spPr>
                <a:xfrm>
                  <a:off x="3931297" y="2057400"/>
                  <a:ext cx="1664998" cy="368302"/>
                </a:xfrm>
                <a:prstGeom prst="rect">
                  <a:avLst/>
                </a:prstGeom>
                <a:noFill/>
              </p:spPr>
              <p:txBody>
                <a:bodyPr wrap="square" lIns="0" tIns="0" rIns="0" bIns="0" rtlCol="0">
                  <a:noAutofit/>
                </a:bodyPr>
                <a:lstStyle/>
                <a:p>
                  <a:pPr>
                    <a:lnSpc>
                      <a:spcPct val="90000"/>
                    </a:lnSpc>
                  </a:pPr>
                  <a:r>
                    <a:rPr lang="es-MX" sz="1200"/>
                    <a:t>SRPRSILOENDECA</a:t>
                  </a:r>
                </a:p>
                <a:p>
                  <a:pPr>
                    <a:lnSpc>
                      <a:spcPct val="90000"/>
                    </a:lnSpc>
                  </a:pPr>
                  <a:r>
                    <a:rPr lang="es-MX" sz="1200"/>
                    <a:t>10.100.50.213</a:t>
                  </a:r>
                  <a:endParaRPr lang="es-ES" sz="1200" smtClean="0"/>
                </a:p>
              </p:txBody>
            </p:sp>
          </p:grpSp>
          <p:sp>
            <p:nvSpPr>
              <p:cNvPr id="40" name="39 Rectángulo redondeado"/>
              <p:cNvSpPr/>
              <p:nvPr/>
            </p:nvSpPr>
            <p:spPr>
              <a:xfrm>
                <a:off x="8124174" y="1230674"/>
                <a:ext cx="2757909" cy="194722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grpSp>
        <p:nvGrpSpPr>
          <p:cNvPr id="4" name="3 Grupo"/>
          <p:cNvGrpSpPr/>
          <p:nvPr/>
        </p:nvGrpSpPr>
        <p:grpSpPr>
          <a:xfrm>
            <a:off x="4310697" y="1716355"/>
            <a:ext cx="6756814" cy="3402952"/>
            <a:chOff x="4310697" y="1716355"/>
            <a:chExt cx="6756814" cy="3402952"/>
          </a:xfrm>
        </p:grpSpPr>
        <p:cxnSp>
          <p:nvCxnSpPr>
            <p:cNvPr id="42" name="41 Conector recto de flecha"/>
            <p:cNvCxnSpPr>
              <a:stCxn id="28" idx="3"/>
              <a:endCxn id="36" idx="1"/>
            </p:cNvCxnSpPr>
            <p:nvPr/>
          </p:nvCxnSpPr>
          <p:spPr>
            <a:xfrm>
              <a:off x="8306313" y="3878055"/>
              <a:ext cx="471338" cy="1241252"/>
            </a:xfrm>
            <a:prstGeom prst="straightConnector1">
              <a:avLst/>
            </a:prstGeom>
            <a:ln w="38100">
              <a:solidFill>
                <a:srgbClr val="0070C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 name="2 Grupo"/>
            <p:cNvGrpSpPr/>
            <p:nvPr/>
          </p:nvGrpSpPr>
          <p:grpSpPr>
            <a:xfrm>
              <a:off x="4310697" y="1716355"/>
              <a:ext cx="6756814" cy="3402952"/>
              <a:chOff x="4310697" y="1716355"/>
              <a:chExt cx="6756814" cy="3402952"/>
            </a:xfrm>
          </p:grpSpPr>
          <p:cxnSp>
            <p:nvCxnSpPr>
              <p:cNvPr id="13" name="12 Conector recto de flecha"/>
              <p:cNvCxnSpPr>
                <a:stCxn id="9" idx="3"/>
                <a:endCxn id="28" idx="1"/>
              </p:cNvCxnSpPr>
              <p:nvPr/>
            </p:nvCxnSpPr>
            <p:spPr>
              <a:xfrm>
                <a:off x="5455627" y="2530768"/>
                <a:ext cx="560826" cy="1347287"/>
              </a:xfrm>
              <a:prstGeom prst="straightConnector1">
                <a:avLst/>
              </a:prstGeom>
              <a:ln w="38100">
                <a:solidFill>
                  <a:srgbClr val="0070C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 name="40 Conector recto de flecha"/>
              <p:cNvCxnSpPr>
                <a:stCxn id="32" idx="3"/>
                <a:endCxn id="28" idx="1"/>
              </p:cNvCxnSpPr>
              <p:nvPr/>
            </p:nvCxnSpPr>
            <p:spPr>
              <a:xfrm flipV="1">
                <a:off x="5476641" y="3878055"/>
                <a:ext cx="539812" cy="1222786"/>
              </a:xfrm>
              <a:prstGeom prst="straightConnector1">
                <a:avLst/>
              </a:prstGeom>
              <a:ln w="38100">
                <a:solidFill>
                  <a:srgbClr val="0070C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42 Conector recto de flecha"/>
              <p:cNvCxnSpPr>
                <a:stCxn id="28" idx="3"/>
                <a:endCxn id="40" idx="1"/>
              </p:cNvCxnSpPr>
              <p:nvPr/>
            </p:nvCxnSpPr>
            <p:spPr>
              <a:xfrm flipV="1">
                <a:off x="8306313" y="2530766"/>
                <a:ext cx="471337" cy="1347289"/>
              </a:xfrm>
              <a:prstGeom prst="straightConnector1">
                <a:avLst/>
              </a:prstGeom>
              <a:ln w="38100">
                <a:solidFill>
                  <a:srgbClr val="0070C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43 Conector recto de flecha"/>
              <p:cNvCxnSpPr>
                <a:stCxn id="9" idx="3"/>
                <a:endCxn id="40" idx="1"/>
              </p:cNvCxnSpPr>
              <p:nvPr/>
            </p:nvCxnSpPr>
            <p:spPr>
              <a:xfrm flipV="1">
                <a:off x="5455627" y="2530766"/>
                <a:ext cx="3322023" cy="2"/>
              </a:xfrm>
              <a:prstGeom prst="straightConnector1">
                <a:avLst/>
              </a:prstGeom>
              <a:ln w="38100">
                <a:solidFill>
                  <a:srgbClr val="0070C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3" name="62 Conector recto de flecha"/>
              <p:cNvCxnSpPr>
                <a:stCxn id="32" idx="3"/>
                <a:endCxn id="36" idx="1"/>
              </p:cNvCxnSpPr>
              <p:nvPr/>
            </p:nvCxnSpPr>
            <p:spPr>
              <a:xfrm>
                <a:off x="5476641" y="5100841"/>
                <a:ext cx="3301010" cy="18466"/>
              </a:xfrm>
              <a:prstGeom prst="straightConnector1">
                <a:avLst/>
              </a:prstGeom>
              <a:ln w="38100">
                <a:solidFill>
                  <a:srgbClr val="0070C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6" name="65 Conector recto de flecha"/>
              <p:cNvCxnSpPr>
                <a:stCxn id="40" idx="2"/>
                <a:endCxn id="36" idx="0"/>
              </p:cNvCxnSpPr>
              <p:nvPr/>
            </p:nvCxnSpPr>
            <p:spPr>
              <a:xfrm>
                <a:off x="9922580" y="3345179"/>
                <a:ext cx="1" cy="959715"/>
              </a:xfrm>
              <a:prstGeom prst="straightConnector1">
                <a:avLst/>
              </a:prstGeom>
              <a:ln w="38100">
                <a:solidFill>
                  <a:srgbClr val="0070C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9" name="68 Conector recto de flecha"/>
              <p:cNvCxnSpPr>
                <a:stCxn id="9" idx="2"/>
                <a:endCxn id="32" idx="0"/>
              </p:cNvCxnSpPr>
              <p:nvPr/>
            </p:nvCxnSpPr>
            <p:spPr>
              <a:xfrm>
                <a:off x="4310697" y="3345181"/>
                <a:ext cx="21014" cy="941247"/>
              </a:xfrm>
              <a:prstGeom prst="straightConnector1">
                <a:avLst/>
              </a:prstGeom>
              <a:ln w="38100">
                <a:solidFill>
                  <a:srgbClr val="0070C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6" name="75 Conector angular"/>
              <p:cNvCxnSpPr>
                <a:stCxn id="9" idx="0"/>
                <a:endCxn id="36" idx="3"/>
              </p:cNvCxnSpPr>
              <p:nvPr/>
            </p:nvCxnSpPr>
            <p:spPr>
              <a:xfrm rot="16200000" flipH="1">
                <a:off x="5987628" y="39424"/>
                <a:ext cx="3402952" cy="6756814"/>
              </a:xfrm>
              <a:prstGeom prst="bentConnector4">
                <a:avLst>
                  <a:gd name="adj1" fmla="val -6718"/>
                  <a:gd name="adj2" fmla="val 103383"/>
                </a:avLst>
              </a:prstGeom>
              <a:ln w="38100">
                <a:solidFill>
                  <a:srgbClr val="0070C0"/>
                </a:solidFill>
                <a:miter lim="8000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grpSp>
      <p:cxnSp>
        <p:nvCxnSpPr>
          <p:cNvPr id="52" name="51 Conector recto de flecha"/>
          <p:cNvCxnSpPr>
            <a:stCxn id="9" idx="1"/>
            <a:endCxn id="49" idx="3"/>
          </p:cNvCxnSpPr>
          <p:nvPr/>
        </p:nvCxnSpPr>
        <p:spPr>
          <a:xfrm rot="10800000" flipV="1">
            <a:off x="2657241" y="2530768"/>
            <a:ext cx="508526" cy="1153500"/>
          </a:xfrm>
          <a:prstGeom prst="bentConnector3">
            <a:avLst>
              <a:gd name="adj1" fmla="val 50000"/>
            </a:avLst>
          </a:prstGeom>
          <a:ln w="38100">
            <a:solidFill>
              <a:srgbClr val="0070C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0" name="9 Grupo"/>
          <p:cNvGrpSpPr/>
          <p:nvPr/>
        </p:nvGrpSpPr>
        <p:grpSpPr>
          <a:xfrm>
            <a:off x="367381" y="2869855"/>
            <a:ext cx="2289860" cy="1628826"/>
            <a:chOff x="367381" y="2869855"/>
            <a:chExt cx="2289860" cy="1628826"/>
          </a:xfrm>
        </p:grpSpPr>
        <p:grpSp>
          <p:nvGrpSpPr>
            <p:cNvPr id="48" name="47 Grupo"/>
            <p:cNvGrpSpPr/>
            <p:nvPr/>
          </p:nvGrpSpPr>
          <p:grpSpPr>
            <a:xfrm>
              <a:off x="502080" y="2869855"/>
              <a:ext cx="1919973" cy="814413"/>
              <a:chOff x="2843617" y="1700809"/>
              <a:chExt cx="2452284" cy="1090406"/>
            </a:xfrm>
          </p:grpSpPr>
          <p:pic>
            <p:nvPicPr>
              <p:cNvPr id="50" name="49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3617" y="1700809"/>
                <a:ext cx="973379" cy="1090406"/>
              </a:xfrm>
              <a:prstGeom prst="rect">
                <a:avLst/>
              </a:prstGeom>
            </p:spPr>
          </p:pic>
          <p:sp>
            <p:nvSpPr>
              <p:cNvPr id="51" name="50 CuadroTexto"/>
              <p:cNvSpPr txBox="1"/>
              <p:nvPr/>
            </p:nvSpPr>
            <p:spPr>
              <a:xfrm>
                <a:off x="3931297" y="2057400"/>
                <a:ext cx="1364604" cy="368300"/>
              </a:xfrm>
              <a:prstGeom prst="rect">
                <a:avLst/>
              </a:prstGeom>
              <a:noFill/>
            </p:spPr>
            <p:txBody>
              <a:bodyPr wrap="square" lIns="0" tIns="0" rIns="0" bIns="0" rtlCol="0">
                <a:noAutofit/>
              </a:bodyPr>
              <a:lstStyle/>
              <a:p>
                <a:pPr>
                  <a:lnSpc>
                    <a:spcPct val="90000"/>
                  </a:lnSpc>
                </a:pPr>
                <a:r>
                  <a:rPr lang="es-MX" sz="1200"/>
                  <a:t>SRPRSILOWTIER</a:t>
                </a:r>
              </a:p>
              <a:p>
                <a:pPr>
                  <a:lnSpc>
                    <a:spcPct val="90000"/>
                  </a:lnSpc>
                </a:pPr>
                <a:r>
                  <a:rPr lang="es-MX" sz="1200"/>
                  <a:t>10.100.13.198</a:t>
                </a:r>
                <a:endParaRPr lang="es-ES" sz="1200" smtClean="0"/>
              </a:p>
            </p:txBody>
          </p:sp>
        </p:grpSp>
        <p:sp>
          <p:nvSpPr>
            <p:cNvPr id="49" name="48 Rectángulo redondeado"/>
            <p:cNvSpPr/>
            <p:nvPr/>
          </p:nvSpPr>
          <p:spPr>
            <a:xfrm>
              <a:off x="367381" y="2869855"/>
              <a:ext cx="2289860" cy="162882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 name="4 Imagen"/>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02079" y="3825036"/>
              <a:ext cx="1010231" cy="337968"/>
            </a:xfrm>
            <a:prstGeom prst="rect">
              <a:avLst/>
            </a:prstGeom>
          </p:spPr>
        </p:pic>
        <p:pic>
          <p:nvPicPr>
            <p:cNvPr id="7" name="6 Imagen"/>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411821" y="3815804"/>
              <a:ext cx="1010231" cy="337968"/>
            </a:xfrm>
            <a:prstGeom prst="rect">
              <a:avLst/>
            </a:prstGeom>
          </p:spPr>
        </p:pic>
      </p:grpSp>
      <p:grpSp>
        <p:nvGrpSpPr>
          <p:cNvPr id="22" name="21 Grupo"/>
          <p:cNvGrpSpPr/>
          <p:nvPr/>
        </p:nvGrpSpPr>
        <p:grpSpPr>
          <a:xfrm>
            <a:off x="1007194" y="1692283"/>
            <a:ext cx="989080" cy="580811"/>
            <a:chOff x="946507" y="1966026"/>
            <a:chExt cx="989080" cy="580811"/>
          </a:xfrm>
        </p:grpSpPr>
        <p:pic>
          <p:nvPicPr>
            <p:cNvPr id="12" name="11 Imagen"/>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354776" y="1966026"/>
              <a:ext cx="580811" cy="580811"/>
            </a:xfrm>
            <a:prstGeom prst="rect">
              <a:avLst/>
            </a:prstGeom>
          </p:spPr>
        </p:pic>
        <p:pic>
          <p:nvPicPr>
            <p:cNvPr id="11" name="10 Imagen"/>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46507" y="1982687"/>
              <a:ext cx="519385" cy="519385"/>
            </a:xfrm>
            <a:prstGeom prst="rect">
              <a:avLst/>
            </a:prstGeom>
          </p:spPr>
        </p:pic>
      </p:grpSp>
      <p:cxnSp>
        <p:nvCxnSpPr>
          <p:cNvPr id="62" name="61 Conector recto de flecha"/>
          <p:cNvCxnSpPr/>
          <p:nvPr/>
        </p:nvCxnSpPr>
        <p:spPr>
          <a:xfrm>
            <a:off x="1411821" y="2362200"/>
            <a:ext cx="0" cy="486732"/>
          </a:xfrm>
          <a:prstGeom prst="straightConnector1">
            <a:avLst/>
          </a:prstGeom>
          <a:ln w="38100">
            <a:solidFill>
              <a:srgbClr val="0070C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5" name="54 Conector recto"/>
          <p:cNvCxnSpPr/>
          <p:nvPr/>
        </p:nvCxnSpPr>
        <p:spPr>
          <a:xfrm>
            <a:off x="2819399" y="1524000"/>
            <a:ext cx="46051" cy="4409720"/>
          </a:xfrm>
          <a:prstGeom prst="line">
            <a:avLst/>
          </a:prstGeom>
          <a:ln w="38100">
            <a:solidFill>
              <a:schemeClr val="tx1"/>
            </a:solidFill>
            <a:prstDash val="dash"/>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6224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1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1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additive="base">
                                        <p:cTn id="17" dur="1500" fill="hold"/>
                                        <p:tgtEl>
                                          <p:spTgt spid="55"/>
                                        </p:tgtEl>
                                        <p:attrNameLst>
                                          <p:attrName>ppt_x</p:attrName>
                                        </p:attrNameLst>
                                      </p:cBhvr>
                                      <p:tavLst>
                                        <p:tav tm="0">
                                          <p:val>
                                            <p:strVal val="0-#ppt_w/2"/>
                                          </p:val>
                                        </p:tav>
                                        <p:tav tm="100000">
                                          <p:val>
                                            <p:strVal val="#ppt_x"/>
                                          </p:val>
                                        </p:tav>
                                      </p:tavLst>
                                    </p:anim>
                                    <p:anim calcmode="lin" valueType="num">
                                      <p:cBhvr additive="base">
                                        <p:cTn id="18" dur="1500" fill="hold"/>
                                        <p:tgtEl>
                                          <p:spTgt spid="55"/>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1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52"/>
                                        </p:tgtEl>
                                        <p:attrNameLst>
                                          <p:attrName>style.visibility</p:attrName>
                                        </p:attrNameLst>
                                      </p:cBhvr>
                                      <p:to>
                                        <p:strVal val="visible"/>
                                      </p:to>
                                    </p:set>
                                    <p:animEffect transition="in" filter="barn(inVertical)">
                                      <p:cBhvr>
                                        <p:cTn id="28" dur="1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3"/>
          </p:nvPr>
        </p:nvSpPr>
        <p:spPr>
          <a:xfrm>
            <a:off x="2795930" y="1981200"/>
            <a:ext cx="8861082" cy="3962401"/>
          </a:xfrm>
        </p:spPr>
        <p:txBody>
          <a:bodyPr/>
          <a:lstStyle/>
          <a:p>
            <a:r>
              <a:rPr lang="es-MX" dirty="0" smtClean="0"/>
              <a:t>Filosofía del Silo Tecnológico</a:t>
            </a:r>
          </a:p>
          <a:p>
            <a:r>
              <a:rPr lang="es-MX" dirty="0" smtClean="0"/>
              <a:t>Herramientas incorporadas en la SE</a:t>
            </a:r>
          </a:p>
          <a:p>
            <a:r>
              <a:rPr lang="es-MX" dirty="0" smtClean="0"/>
              <a:t>Arquitectura general de ambientes</a:t>
            </a:r>
          </a:p>
          <a:p>
            <a:r>
              <a:rPr lang="es-MX" dirty="0" smtClean="0"/>
              <a:t>Herramientas por cada Iniciativa</a:t>
            </a:r>
          </a:p>
          <a:p>
            <a:r>
              <a:rPr lang="es-MX" dirty="0" smtClean="0"/>
              <a:t>Preguntas</a:t>
            </a:r>
            <a:endParaRPr lang="es-MX" dirty="0"/>
          </a:p>
        </p:txBody>
      </p:sp>
      <p:sp>
        <p:nvSpPr>
          <p:cNvPr id="6" name="Pentagon 5"/>
          <p:cNvSpPr/>
          <p:nvPr/>
        </p:nvSpPr>
        <p:spPr>
          <a:xfrm>
            <a:off x="2186329" y="1981200"/>
            <a:ext cx="457200" cy="320040"/>
          </a:xfrm>
          <a:prstGeom prst="homePlate">
            <a:avLst/>
          </a:prstGeom>
          <a:solidFill>
            <a:schemeClr val="accent1">
              <a:lumMod val="75000"/>
            </a:schemeClr>
          </a:solidFill>
          <a:ln>
            <a:noFill/>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smtClean="0">
                <a:solidFill>
                  <a:schemeClr val="bg1"/>
                </a:solidFill>
              </a:rPr>
              <a:t>1</a:t>
            </a:r>
          </a:p>
        </p:txBody>
      </p:sp>
      <p:sp>
        <p:nvSpPr>
          <p:cNvPr id="16" name="Pentagon 15"/>
          <p:cNvSpPr/>
          <p:nvPr/>
        </p:nvSpPr>
        <p:spPr>
          <a:xfrm>
            <a:off x="2186329" y="2677477"/>
            <a:ext cx="457200" cy="320040"/>
          </a:xfrm>
          <a:prstGeom prst="homePlate">
            <a:avLst/>
          </a:prstGeom>
          <a:solidFill>
            <a:schemeClr val="accent1">
              <a:lumMod val="75000"/>
            </a:schemeClr>
          </a:solidFill>
          <a:ln>
            <a:noFill/>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smtClean="0">
                <a:solidFill>
                  <a:schemeClr val="bg1"/>
                </a:solidFill>
              </a:rPr>
              <a:t>2</a:t>
            </a:r>
          </a:p>
        </p:txBody>
      </p:sp>
      <p:sp>
        <p:nvSpPr>
          <p:cNvPr id="17" name="Pentagon 16"/>
          <p:cNvSpPr/>
          <p:nvPr/>
        </p:nvSpPr>
        <p:spPr>
          <a:xfrm>
            <a:off x="2186329" y="3373754"/>
            <a:ext cx="457200" cy="320040"/>
          </a:xfrm>
          <a:prstGeom prst="homePlate">
            <a:avLst/>
          </a:prstGeom>
          <a:solidFill>
            <a:schemeClr val="accent1">
              <a:lumMod val="75000"/>
            </a:schemeClr>
          </a:solidFill>
          <a:ln>
            <a:noFill/>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smtClean="0">
                <a:solidFill>
                  <a:schemeClr val="bg1"/>
                </a:solidFill>
              </a:rPr>
              <a:t>3</a:t>
            </a:r>
          </a:p>
        </p:txBody>
      </p:sp>
      <p:sp>
        <p:nvSpPr>
          <p:cNvPr id="18" name="Pentagon 17"/>
          <p:cNvSpPr/>
          <p:nvPr/>
        </p:nvSpPr>
        <p:spPr>
          <a:xfrm>
            <a:off x="2186329" y="4070031"/>
            <a:ext cx="457200" cy="320040"/>
          </a:xfrm>
          <a:prstGeom prst="homePlate">
            <a:avLst/>
          </a:prstGeom>
          <a:solidFill>
            <a:schemeClr val="accent1">
              <a:lumMod val="75000"/>
            </a:schemeClr>
          </a:solidFill>
          <a:ln>
            <a:noFill/>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smtClean="0">
                <a:solidFill>
                  <a:schemeClr val="bg1"/>
                </a:solidFill>
              </a:rPr>
              <a:t>4</a:t>
            </a:r>
          </a:p>
        </p:txBody>
      </p:sp>
      <p:sp>
        <p:nvSpPr>
          <p:cNvPr id="7" name="Footer Placeholder 6"/>
          <p:cNvSpPr>
            <a:spLocks noGrp="1"/>
          </p:cNvSpPr>
          <p:nvPr>
            <p:ph type="ftr" sz="quarter" idx="11"/>
          </p:nvPr>
        </p:nvSpPr>
        <p:spPr/>
        <p:txBody>
          <a:bodyPr/>
          <a:lstStyle/>
          <a:p>
            <a:r>
              <a:rPr lang="en-US" dirty="0" smtClean="0"/>
              <a:t>Oracle Confidential – Internal/Restricted/Highly Restricted</a:t>
            </a:r>
            <a:endParaRPr lang="en-US" dirty="0"/>
          </a:p>
        </p:txBody>
      </p:sp>
      <p:sp>
        <p:nvSpPr>
          <p:cNvPr id="4" name="Slide Number Placeholder 3"/>
          <p:cNvSpPr>
            <a:spLocks noGrp="1"/>
          </p:cNvSpPr>
          <p:nvPr>
            <p:ph type="sldNum" sz="quarter" idx="12"/>
          </p:nvPr>
        </p:nvSpPr>
        <p:spPr/>
        <p:txBody>
          <a:bodyPr/>
          <a:lstStyle/>
          <a:p>
            <a:fld id="{C51EAA63-D034-42AE-91FA-B13B9518C7BE}" type="slidenum">
              <a:rPr lang="en-US" smtClean="0"/>
              <a:pPr/>
              <a:t>2</a:t>
            </a:fld>
            <a:endParaRPr lang="en-US" dirty="0"/>
          </a:p>
        </p:txBody>
      </p:sp>
      <p:sp>
        <p:nvSpPr>
          <p:cNvPr id="11" name="Pentagon 17"/>
          <p:cNvSpPr/>
          <p:nvPr/>
        </p:nvSpPr>
        <p:spPr>
          <a:xfrm>
            <a:off x="2175558" y="4781231"/>
            <a:ext cx="457200" cy="320040"/>
          </a:xfrm>
          <a:prstGeom prst="homePlate">
            <a:avLst/>
          </a:prstGeom>
          <a:solidFill>
            <a:schemeClr val="accent1">
              <a:lumMod val="75000"/>
            </a:schemeClr>
          </a:solidFill>
          <a:ln>
            <a:noFill/>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a:solidFill>
                  <a:schemeClr val="bg1"/>
                </a:solidFill>
              </a:rPr>
              <a:t>5</a:t>
            </a:r>
            <a:endParaRPr lang="en-US" sz="1600" b="1" dirty="0" smtClean="0">
              <a:solidFill>
                <a:schemeClr val="bg1"/>
              </a:solidFill>
            </a:endParaRPr>
          </a:p>
        </p:txBody>
      </p:sp>
    </p:spTree>
    <p:extLst>
      <p:ext uri="{BB962C8B-B14F-4D97-AF65-F5344CB8AC3E}">
        <p14:creationId xmlns:p14="http://schemas.microsoft.com/office/powerpoint/2010/main" val="1531723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Agenda</a:t>
            </a:r>
            <a:endParaRPr lang="en-US"/>
          </a:p>
        </p:txBody>
      </p:sp>
      <p:sp>
        <p:nvSpPr>
          <p:cNvPr id="3" name="Content Placeholder 2"/>
          <p:cNvSpPr>
            <a:spLocks noGrp="1"/>
          </p:cNvSpPr>
          <p:nvPr>
            <p:ph idx="13"/>
          </p:nvPr>
        </p:nvSpPr>
        <p:spPr>
          <a:xfrm>
            <a:off x="2795930" y="1981200"/>
            <a:ext cx="8861082" cy="3962401"/>
          </a:xfrm>
        </p:spPr>
        <p:txBody>
          <a:bodyPr/>
          <a:lstStyle/>
          <a:p>
            <a:r>
              <a:rPr lang="es-MX">
                <a:solidFill>
                  <a:schemeClr val="tx1">
                    <a:lumMod val="40000"/>
                    <a:lumOff val="60000"/>
                  </a:schemeClr>
                </a:solidFill>
              </a:rPr>
              <a:t>Filosofía del Silo Tecnológico</a:t>
            </a:r>
          </a:p>
          <a:p>
            <a:r>
              <a:rPr lang="es-MX">
                <a:solidFill>
                  <a:schemeClr val="tx1">
                    <a:lumMod val="40000"/>
                    <a:lumOff val="60000"/>
                  </a:schemeClr>
                </a:solidFill>
              </a:rPr>
              <a:t>Herramientas incorporadas en la </a:t>
            </a:r>
            <a:r>
              <a:rPr lang="es-MX" smtClean="0">
                <a:solidFill>
                  <a:schemeClr val="tx1">
                    <a:lumMod val="40000"/>
                    <a:lumOff val="60000"/>
                  </a:schemeClr>
                </a:solidFill>
              </a:rPr>
              <a:t>SE</a:t>
            </a:r>
            <a:endParaRPr lang="es-MX"/>
          </a:p>
          <a:p>
            <a:r>
              <a:rPr lang="es-MX">
                <a:solidFill>
                  <a:schemeClr val="tx1">
                    <a:lumMod val="40000"/>
                    <a:lumOff val="60000"/>
                  </a:schemeClr>
                </a:solidFill>
              </a:rPr>
              <a:t>Arquitectura general de ambientes</a:t>
            </a:r>
          </a:p>
          <a:p>
            <a:r>
              <a:rPr lang="es-MX"/>
              <a:t>Herramientas por cada Iniciativa</a:t>
            </a:r>
          </a:p>
          <a:p>
            <a:r>
              <a:rPr lang="es-MX" smtClean="0">
                <a:solidFill>
                  <a:schemeClr val="tx1">
                    <a:lumMod val="40000"/>
                    <a:lumOff val="60000"/>
                  </a:schemeClr>
                </a:solidFill>
              </a:rPr>
              <a:t>Preguntas</a:t>
            </a:r>
            <a:endParaRPr lang="es-MX">
              <a:solidFill>
                <a:schemeClr val="tx1">
                  <a:lumMod val="40000"/>
                  <a:lumOff val="60000"/>
                </a:schemeClr>
              </a:solidFill>
            </a:endParaRPr>
          </a:p>
        </p:txBody>
      </p:sp>
      <p:sp>
        <p:nvSpPr>
          <p:cNvPr id="6" name="Pentagon 5"/>
          <p:cNvSpPr/>
          <p:nvPr/>
        </p:nvSpPr>
        <p:spPr>
          <a:xfrm>
            <a:off x="2186329" y="1981200"/>
            <a:ext cx="457200" cy="320040"/>
          </a:xfrm>
          <a:prstGeom prst="homePlate">
            <a:avLst/>
          </a:prstGeom>
          <a:solidFill>
            <a:schemeClr val="tx2">
              <a:lumMod val="60000"/>
              <a:lumOff val="40000"/>
            </a:schemeClr>
          </a:solidFill>
          <a:ln>
            <a:noFill/>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a:solidFill>
                  <a:schemeClr val="bg1"/>
                </a:solidFill>
              </a:rPr>
              <a:t>1</a:t>
            </a:r>
          </a:p>
        </p:txBody>
      </p:sp>
      <p:sp>
        <p:nvSpPr>
          <p:cNvPr id="16" name="Pentagon 15"/>
          <p:cNvSpPr/>
          <p:nvPr/>
        </p:nvSpPr>
        <p:spPr>
          <a:xfrm>
            <a:off x="2186329" y="2677477"/>
            <a:ext cx="457200" cy="320040"/>
          </a:xfrm>
          <a:prstGeom prst="homePlate">
            <a:avLst/>
          </a:prstGeom>
          <a:solidFill>
            <a:schemeClr val="tx2">
              <a:lumMod val="60000"/>
              <a:lumOff val="40000"/>
            </a:schemeClr>
          </a:solidFill>
          <a:ln>
            <a:noFill/>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a:solidFill>
                  <a:schemeClr val="bg1"/>
                </a:solidFill>
              </a:rPr>
              <a:t>2</a:t>
            </a:r>
          </a:p>
        </p:txBody>
      </p:sp>
      <p:sp>
        <p:nvSpPr>
          <p:cNvPr id="17" name="Pentagon 16"/>
          <p:cNvSpPr/>
          <p:nvPr/>
        </p:nvSpPr>
        <p:spPr>
          <a:xfrm>
            <a:off x="2186329" y="3373754"/>
            <a:ext cx="457200" cy="320040"/>
          </a:xfrm>
          <a:prstGeom prst="homePlate">
            <a:avLst/>
          </a:prstGeom>
          <a:solidFill>
            <a:schemeClr val="tx2">
              <a:lumMod val="60000"/>
              <a:lumOff val="40000"/>
            </a:schemeClr>
          </a:solidFill>
          <a:ln>
            <a:noFill/>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a:solidFill>
                  <a:schemeClr val="bg1"/>
                </a:solidFill>
              </a:rPr>
              <a:t>3</a:t>
            </a:r>
          </a:p>
        </p:txBody>
      </p:sp>
      <p:sp>
        <p:nvSpPr>
          <p:cNvPr id="18" name="Pentagon 17"/>
          <p:cNvSpPr/>
          <p:nvPr/>
        </p:nvSpPr>
        <p:spPr>
          <a:xfrm>
            <a:off x="2186329" y="4070031"/>
            <a:ext cx="457200" cy="320040"/>
          </a:xfrm>
          <a:prstGeom prst="homePlate">
            <a:avLst/>
          </a:prstGeom>
          <a:solidFill>
            <a:schemeClr val="accent1">
              <a:lumMod val="75000"/>
            </a:schemeClr>
          </a:solidFill>
          <a:ln>
            <a:noFill/>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a:solidFill>
                  <a:schemeClr val="bg1"/>
                </a:solidFill>
              </a:rPr>
              <a:t>4</a:t>
            </a:r>
          </a:p>
        </p:txBody>
      </p:sp>
      <p:sp>
        <p:nvSpPr>
          <p:cNvPr id="7" name="Footer Placeholder 6"/>
          <p:cNvSpPr>
            <a:spLocks noGrp="1"/>
          </p:cNvSpPr>
          <p:nvPr>
            <p:ph type="ftr" sz="quarter" idx="11"/>
          </p:nvPr>
        </p:nvSpPr>
        <p:spPr/>
        <p:txBody>
          <a:bodyPr/>
          <a:lstStyle/>
          <a:p>
            <a:r>
              <a:rPr lang="en-US" smtClean="0"/>
              <a:t>Oracle Confidential – Internal/Restricted/Highly Restricted</a:t>
            </a:r>
            <a:endParaRPr lang="en-US"/>
          </a:p>
        </p:txBody>
      </p:sp>
      <p:sp>
        <p:nvSpPr>
          <p:cNvPr id="4" name="Slide Number Placeholder 3"/>
          <p:cNvSpPr>
            <a:spLocks noGrp="1"/>
          </p:cNvSpPr>
          <p:nvPr>
            <p:ph type="sldNum" sz="quarter" idx="12"/>
          </p:nvPr>
        </p:nvSpPr>
        <p:spPr/>
        <p:txBody>
          <a:bodyPr/>
          <a:lstStyle/>
          <a:p>
            <a:fld id="{C51EAA63-D034-42AE-91FA-B13B9518C7BE}" type="slidenum">
              <a:rPr lang="en-US" smtClean="0"/>
              <a:pPr/>
              <a:t>20</a:t>
            </a:fld>
            <a:endParaRPr lang="en-US"/>
          </a:p>
        </p:txBody>
      </p:sp>
      <p:pic>
        <p:nvPicPr>
          <p:cNvPr id="12" name="Picture 2" descr="http://www.industriashoy.com.ar/wp-content/uploads/2012/10/IH-Trabajo-en-equipo-21.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09511" y="2857501"/>
            <a:ext cx="4563426" cy="3422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Pentagon 17"/>
          <p:cNvSpPr/>
          <p:nvPr/>
        </p:nvSpPr>
        <p:spPr>
          <a:xfrm>
            <a:off x="2186329" y="4756782"/>
            <a:ext cx="457200" cy="320040"/>
          </a:xfrm>
          <a:prstGeom prst="homePlate">
            <a:avLst/>
          </a:prstGeom>
          <a:solidFill>
            <a:schemeClr val="tx2">
              <a:lumMod val="60000"/>
              <a:lumOff val="40000"/>
            </a:schemeClr>
          </a:solidFill>
          <a:ln>
            <a:noFill/>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smtClean="0">
                <a:solidFill>
                  <a:schemeClr val="bg1"/>
                </a:solidFill>
              </a:rPr>
              <a:t>5</a:t>
            </a:r>
          </a:p>
        </p:txBody>
      </p:sp>
    </p:spTree>
    <p:extLst>
      <p:ext uri="{BB962C8B-B14F-4D97-AF65-F5344CB8AC3E}">
        <p14:creationId xmlns:p14="http://schemas.microsoft.com/office/powerpoint/2010/main" val="3371971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11125200" cy="889000"/>
          </a:xfrm>
        </p:spPr>
        <p:txBody>
          <a:bodyPr/>
          <a:lstStyle/>
          <a:p>
            <a:r>
              <a:rPr lang="en-US" smtClean="0"/>
              <a:t>COMPEX</a:t>
            </a:r>
            <a:endParaRPr lang="en-US"/>
          </a:p>
        </p:txBody>
      </p:sp>
      <p:sp>
        <p:nvSpPr>
          <p:cNvPr id="6" name="Footer Placeholder 5"/>
          <p:cNvSpPr>
            <a:spLocks noGrp="1"/>
          </p:cNvSpPr>
          <p:nvPr>
            <p:ph type="ftr" sz="quarter" idx="11"/>
          </p:nvPr>
        </p:nvSpPr>
        <p:spPr/>
        <p:txBody>
          <a:bodyPr/>
          <a:lstStyle/>
          <a:p>
            <a:r>
              <a:rPr lang="en-US" smtClean="0"/>
              <a:t>Oracle Confidential – Internal/Restricted/Highly Restricted</a:t>
            </a:r>
            <a:endParaRPr lang="en-US"/>
          </a:p>
        </p:txBody>
      </p:sp>
      <p:sp>
        <p:nvSpPr>
          <p:cNvPr id="3" name="Slide Number Placeholder 2"/>
          <p:cNvSpPr>
            <a:spLocks noGrp="1"/>
          </p:cNvSpPr>
          <p:nvPr>
            <p:ph type="sldNum" sz="quarter" idx="12"/>
          </p:nvPr>
        </p:nvSpPr>
        <p:spPr/>
        <p:txBody>
          <a:bodyPr/>
          <a:lstStyle/>
          <a:p>
            <a:fld id="{C51EAA63-D034-42AE-91FA-B13B9518C7BE}" type="slidenum">
              <a:rPr lang="en-US" smtClean="0"/>
              <a:pPr/>
              <a:t>21</a:t>
            </a:fld>
            <a:endParaRPr lang="en-US"/>
          </a:p>
        </p:txBody>
      </p:sp>
      <p:sp>
        <p:nvSpPr>
          <p:cNvPr id="8" name="5 CuadroTexto"/>
          <p:cNvSpPr txBox="1"/>
          <p:nvPr/>
        </p:nvSpPr>
        <p:spPr>
          <a:xfrm>
            <a:off x="531812" y="1734731"/>
            <a:ext cx="3242395" cy="4308872"/>
          </a:xfrm>
          <a:prstGeom prst="rect">
            <a:avLst/>
          </a:prstGeom>
          <a:noFill/>
        </p:spPr>
        <p:txBody>
          <a:bodyPr wrap="square">
            <a:spAutoFit/>
          </a:bodyPr>
          <a:lstStyle/>
          <a:p>
            <a:pPr eaLnBrk="1" hangingPunct="1">
              <a:defRPr/>
            </a:pPr>
            <a:r>
              <a:rPr lang="es-MX" b="1" u="sng" smtClean="0">
                <a:solidFill>
                  <a:schemeClr val="tx1">
                    <a:lumMod val="50000"/>
                  </a:schemeClr>
                </a:solidFill>
              </a:rPr>
              <a:t>OBJETIVO</a:t>
            </a:r>
            <a:endParaRPr lang="es-MX" b="1" u="sng">
              <a:solidFill>
                <a:schemeClr val="tx1">
                  <a:lumMod val="50000"/>
                </a:schemeClr>
              </a:solidFill>
            </a:endParaRPr>
          </a:p>
          <a:p>
            <a:pPr eaLnBrk="1" hangingPunct="1">
              <a:defRPr/>
            </a:pPr>
            <a:endParaRPr lang="es-MX" sz="1600">
              <a:solidFill>
                <a:schemeClr val="tx1">
                  <a:lumMod val="50000"/>
                </a:schemeClr>
              </a:solidFill>
            </a:endParaRPr>
          </a:p>
          <a:p>
            <a:pPr>
              <a:defRPr/>
            </a:pPr>
            <a:r>
              <a:rPr lang="es-MX" sz="1600">
                <a:solidFill>
                  <a:schemeClr val="tx1">
                    <a:lumMod val="50000"/>
                  </a:schemeClr>
                </a:solidFill>
              </a:rPr>
              <a:t>(Comisión para la promoción de las exportaciones)</a:t>
            </a:r>
          </a:p>
          <a:p>
            <a:pPr>
              <a:defRPr/>
            </a:pPr>
            <a:endParaRPr lang="es-MX" sz="1600">
              <a:solidFill>
                <a:schemeClr val="tx1">
                  <a:lumMod val="50000"/>
                </a:schemeClr>
              </a:solidFill>
            </a:endParaRPr>
          </a:p>
          <a:p>
            <a:pPr>
              <a:defRPr/>
            </a:pPr>
            <a:r>
              <a:rPr lang="es-MX" sz="1600">
                <a:solidFill>
                  <a:schemeClr val="tx1">
                    <a:lumMod val="50000"/>
                  </a:schemeClr>
                </a:solidFill>
              </a:rPr>
              <a:t>Es un proyecto que pertenece a la Dirección General de Comercio Exterior. Consiste en un sistema que permitirá capturar consultas, problemáticas y propuestas que competan a dependencias involucradas en trámites y servicios de Comercio Exterior, para emitir respuesta a las mismas, publicarlas y generar una base de conocimiento de las consultas realizadas por el </a:t>
            </a:r>
            <a:r>
              <a:rPr lang="es-MX" sz="1600" smtClean="0">
                <a:solidFill>
                  <a:schemeClr val="tx1">
                    <a:lumMod val="50000"/>
                  </a:schemeClr>
                </a:solidFill>
              </a:rPr>
              <a:t>ciudadano</a:t>
            </a:r>
            <a:r>
              <a:rPr lang="es-MX" sz="1600">
                <a:solidFill>
                  <a:schemeClr val="tx1">
                    <a:lumMod val="50000"/>
                  </a:schemeClr>
                </a:solidFill>
              </a:rPr>
              <a:t>.</a:t>
            </a:r>
          </a:p>
        </p:txBody>
      </p:sp>
      <p:sp>
        <p:nvSpPr>
          <p:cNvPr id="13" name="21 CuadroTexto"/>
          <p:cNvSpPr txBox="1"/>
          <p:nvPr/>
        </p:nvSpPr>
        <p:spPr>
          <a:xfrm>
            <a:off x="4185968" y="1734731"/>
            <a:ext cx="3242395" cy="2831544"/>
          </a:xfrm>
          <a:prstGeom prst="rect">
            <a:avLst/>
          </a:prstGeom>
          <a:noFill/>
        </p:spPr>
        <p:txBody>
          <a:bodyPr wrap="square">
            <a:spAutoFit/>
          </a:bodyPr>
          <a:lstStyle/>
          <a:p>
            <a:pPr eaLnBrk="1" hangingPunct="1">
              <a:defRPr/>
            </a:pPr>
            <a:r>
              <a:rPr lang="es-MX" b="1" u="sng" smtClean="0">
                <a:solidFill>
                  <a:schemeClr val="tx1">
                    <a:lumMod val="50000"/>
                  </a:schemeClr>
                </a:solidFill>
              </a:rPr>
              <a:t>PROPUESTA DE SOLUCIÓN</a:t>
            </a:r>
            <a:endParaRPr lang="es-MX" b="1">
              <a:solidFill>
                <a:schemeClr val="tx1">
                  <a:lumMod val="50000"/>
                </a:schemeClr>
              </a:solidFill>
            </a:endParaRPr>
          </a:p>
          <a:p>
            <a:pPr eaLnBrk="1" hangingPunct="1">
              <a:defRPr/>
            </a:pPr>
            <a:endParaRPr lang="es-MX" sz="1600">
              <a:solidFill>
                <a:schemeClr val="tx1">
                  <a:lumMod val="50000"/>
                </a:schemeClr>
              </a:solidFill>
            </a:endParaRPr>
          </a:p>
          <a:p>
            <a:pPr>
              <a:defRPr/>
            </a:pPr>
            <a:r>
              <a:rPr lang="es-MX" sz="1600">
                <a:solidFill>
                  <a:schemeClr val="tx1">
                    <a:lumMod val="50000"/>
                  </a:schemeClr>
                </a:solidFill>
              </a:rPr>
              <a:t>Un proceso central montado sobre las herramientas de Gestión de Procesos para la atención de los Casos. </a:t>
            </a:r>
          </a:p>
          <a:p>
            <a:pPr>
              <a:defRPr/>
            </a:pPr>
            <a:r>
              <a:rPr lang="es-MX" sz="1600">
                <a:solidFill>
                  <a:schemeClr val="tx1">
                    <a:lumMod val="50000"/>
                  </a:schemeClr>
                </a:solidFill>
              </a:rPr>
              <a:t>Un Portal Web que permita a cada Dependencia gestionar sus Funcionarios y a los usuarios finales acceder a la información de trasparencia y foros.</a:t>
            </a:r>
          </a:p>
        </p:txBody>
      </p:sp>
      <p:sp>
        <p:nvSpPr>
          <p:cNvPr id="14" name="22 CuadroTexto"/>
          <p:cNvSpPr txBox="1"/>
          <p:nvPr/>
        </p:nvSpPr>
        <p:spPr>
          <a:xfrm>
            <a:off x="8257185" y="1734731"/>
            <a:ext cx="3471675" cy="1600438"/>
          </a:xfrm>
          <a:prstGeom prst="rect">
            <a:avLst/>
          </a:prstGeom>
          <a:noFill/>
        </p:spPr>
        <p:txBody>
          <a:bodyPr wrap="square">
            <a:spAutoFit/>
          </a:bodyPr>
          <a:lstStyle/>
          <a:p>
            <a:pPr eaLnBrk="1" hangingPunct="1">
              <a:defRPr/>
            </a:pPr>
            <a:r>
              <a:rPr lang="es-MX" b="1" u="sng" smtClean="0">
                <a:solidFill>
                  <a:schemeClr val="tx1">
                    <a:lumMod val="50000"/>
                  </a:schemeClr>
                </a:solidFill>
              </a:rPr>
              <a:t>HERRAMIENTAS</a:t>
            </a:r>
            <a:endParaRPr lang="es-MX" sz="1600" u="sng">
              <a:solidFill>
                <a:schemeClr val="tx1">
                  <a:lumMod val="50000"/>
                </a:schemeClr>
              </a:solidFill>
            </a:endParaRPr>
          </a:p>
          <a:p>
            <a:pPr eaLnBrk="1" hangingPunct="1">
              <a:defRPr/>
            </a:pPr>
            <a:endParaRPr lang="es-MX" sz="1600" b="1" smtClean="0">
              <a:solidFill>
                <a:schemeClr val="tx1">
                  <a:lumMod val="50000"/>
                </a:schemeClr>
              </a:solidFill>
            </a:endParaRPr>
          </a:p>
          <a:p>
            <a:pPr marL="285750" indent="-285750" eaLnBrk="1" hangingPunct="1">
              <a:buFontTx/>
              <a:buChar char="-"/>
              <a:defRPr/>
            </a:pPr>
            <a:r>
              <a:rPr lang="es-MX" sz="1600" smtClean="0">
                <a:solidFill>
                  <a:schemeClr val="tx1">
                    <a:lumMod val="50000"/>
                  </a:schemeClr>
                </a:solidFill>
              </a:rPr>
              <a:t>WebCenter Portal</a:t>
            </a:r>
            <a:endParaRPr lang="es-MX" sz="1600" b="1" smtClean="0">
              <a:solidFill>
                <a:schemeClr val="tx1">
                  <a:lumMod val="50000"/>
                </a:schemeClr>
              </a:solidFill>
            </a:endParaRPr>
          </a:p>
          <a:p>
            <a:pPr marL="285750" indent="-285750" eaLnBrk="1" hangingPunct="1">
              <a:buFontTx/>
              <a:buChar char="-"/>
              <a:defRPr/>
            </a:pPr>
            <a:r>
              <a:rPr lang="es-MX" sz="1600" smtClean="0">
                <a:solidFill>
                  <a:schemeClr val="tx1">
                    <a:lumMod val="50000"/>
                  </a:schemeClr>
                </a:solidFill>
              </a:rPr>
              <a:t>WebCenter Content</a:t>
            </a:r>
          </a:p>
          <a:p>
            <a:pPr marL="285750" indent="-285750" eaLnBrk="1" hangingPunct="1">
              <a:buFontTx/>
              <a:buChar char="-"/>
              <a:defRPr/>
            </a:pPr>
            <a:r>
              <a:rPr lang="es-MX" sz="1600" smtClean="0">
                <a:solidFill>
                  <a:schemeClr val="tx1">
                    <a:lumMod val="50000"/>
                  </a:schemeClr>
                </a:solidFill>
              </a:rPr>
              <a:t>BI Publisher</a:t>
            </a:r>
          </a:p>
          <a:p>
            <a:pPr marL="285750" indent="-285750" eaLnBrk="1" hangingPunct="1">
              <a:buFontTx/>
              <a:buChar char="-"/>
              <a:defRPr/>
            </a:pPr>
            <a:r>
              <a:rPr lang="es-MX" sz="1600" smtClean="0">
                <a:solidFill>
                  <a:schemeClr val="tx1">
                    <a:lumMod val="50000"/>
                  </a:schemeClr>
                </a:solidFill>
              </a:rPr>
              <a:t>BPM</a:t>
            </a:r>
            <a:endParaRPr lang="es-MX" sz="1600">
              <a:solidFill>
                <a:schemeClr val="tx1">
                  <a:lumMod val="50000"/>
                </a:schemeClr>
              </a:solidFill>
            </a:endParaRPr>
          </a:p>
        </p:txBody>
      </p:sp>
      <p:cxnSp>
        <p:nvCxnSpPr>
          <p:cNvPr id="23" name="20 Conector recto"/>
          <p:cNvCxnSpPr/>
          <p:nvPr/>
        </p:nvCxnSpPr>
        <p:spPr>
          <a:xfrm flipH="1">
            <a:off x="4008290" y="1734731"/>
            <a:ext cx="748" cy="3323987"/>
          </a:xfrm>
          <a:prstGeom prst="line">
            <a:avLst/>
          </a:prstGeom>
          <a:ln>
            <a:prstDash val="sysDot"/>
          </a:ln>
        </p:spPr>
        <p:style>
          <a:lnRef idx="2">
            <a:schemeClr val="accent1"/>
          </a:lnRef>
          <a:fillRef idx="0">
            <a:schemeClr val="accent1"/>
          </a:fillRef>
          <a:effectRef idx="1">
            <a:schemeClr val="accent1"/>
          </a:effectRef>
          <a:fontRef idx="minor">
            <a:schemeClr val="tx1"/>
          </a:fontRef>
        </p:style>
      </p:cxnSp>
      <p:cxnSp>
        <p:nvCxnSpPr>
          <p:cNvPr id="25" name="20 Conector recto"/>
          <p:cNvCxnSpPr/>
          <p:nvPr/>
        </p:nvCxnSpPr>
        <p:spPr>
          <a:xfrm flipH="1">
            <a:off x="8008790" y="1734731"/>
            <a:ext cx="748" cy="3323987"/>
          </a:xfrm>
          <a:prstGeom prst="line">
            <a:avLst/>
          </a:prstGeom>
          <a:ln>
            <a:prstDash val="sysDot"/>
          </a:ln>
        </p:spPr>
        <p:style>
          <a:lnRef idx="2">
            <a:schemeClr val="accent1"/>
          </a:lnRef>
          <a:fillRef idx="0">
            <a:schemeClr val="accent1"/>
          </a:fillRef>
          <a:effectRef idx="1">
            <a:schemeClr val="accent1"/>
          </a:effectRef>
          <a:fontRef idx="minor">
            <a:schemeClr val="tx1"/>
          </a:fontRef>
        </p:style>
      </p:cxnSp>
      <p:pic>
        <p:nvPicPr>
          <p:cNvPr id="15" name="1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72501" y="5154074"/>
            <a:ext cx="2865436" cy="789526"/>
          </a:xfrm>
          <a:prstGeom prst="rect">
            <a:avLst/>
          </a:prstGeom>
        </p:spPr>
      </p:pic>
    </p:spTree>
    <p:extLst>
      <p:ext uri="{BB962C8B-B14F-4D97-AF65-F5344CB8AC3E}">
        <p14:creationId xmlns:p14="http://schemas.microsoft.com/office/powerpoint/2010/main" val="343041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11125200" cy="889000"/>
          </a:xfrm>
        </p:spPr>
        <p:txBody>
          <a:bodyPr/>
          <a:lstStyle/>
          <a:p>
            <a:r>
              <a:rPr lang="en-US" err="1" smtClean="0"/>
              <a:t>Funcionalidades</a:t>
            </a:r>
            <a:r>
              <a:rPr lang="en-US" smtClean="0"/>
              <a:t> - COMPEX</a:t>
            </a:r>
            <a:endParaRPr lang="en-US"/>
          </a:p>
        </p:txBody>
      </p:sp>
      <p:sp>
        <p:nvSpPr>
          <p:cNvPr id="6" name="Footer Placeholder 5"/>
          <p:cNvSpPr>
            <a:spLocks noGrp="1"/>
          </p:cNvSpPr>
          <p:nvPr>
            <p:ph type="ftr" sz="quarter" idx="11"/>
          </p:nvPr>
        </p:nvSpPr>
        <p:spPr/>
        <p:txBody>
          <a:bodyPr/>
          <a:lstStyle/>
          <a:p>
            <a:r>
              <a:rPr lang="en-US" smtClean="0"/>
              <a:t>Oracle Confidential – Internal/Restricted/Highly Restricted</a:t>
            </a:r>
            <a:endParaRPr lang="en-US"/>
          </a:p>
        </p:txBody>
      </p:sp>
      <p:sp>
        <p:nvSpPr>
          <p:cNvPr id="3" name="Slide Number Placeholder 2"/>
          <p:cNvSpPr>
            <a:spLocks noGrp="1"/>
          </p:cNvSpPr>
          <p:nvPr>
            <p:ph type="sldNum" sz="quarter" idx="12"/>
          </p:nvPr>
        </p:nvSpPr>
        <p:spPr/>
        <p:txBody>
          <a:bodyPr/>
          <a:lstStyle/>
          <a:p>
            <a:fld id="{C51EAA63-D034-42AE-91FA-B13B9518C7BE}" type="slidenum">
              <a:rPr lang="en-US" smtClean="0"/>
              <a:pPr/>
              <a:t>22</a:t>
            </a:fld>
            <a:endParaRPr lang="en-US"/>
          </a:p>
        </p:txBody>
      </p:sp>
      <p:pic>
        <p:nvPicPr>
          <p:cNvPr id="4" name="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64238" y="546100"/>
            <a:ext cx="2442889" cy="673100"/>
          </a:xfrm>
          <a:prstGeom prst="rect">
            <a:avLst/>
          </a:prstGeom>
        </p:spPr>
      </p:pic>
      <p:graphicFrame>
        <p:nvGraphicFramePr>
          <p:cNvPr id="15" name="14 Tabla"/>
          <p:cNvGraphicFramePr>
            <a:graphicFrameLocks noGrp="1"/>
          </p:cNvGraphicFramePr>
          <p:nvPr>
            <p:extLst>
              <p:ext uri="{D42A27DB-BD31-4B8C-83A1-F6EECF244321}">
                <p14:modId xmlns:p14="http://schemas.microsoft.com/office/powerpoint/2010/main" val="2255228361"/>
              </p:ext>
            </p:extLst>
          </p:nvPr>
        </p:nvGraphicFramePr>
        <p:xfrm>
          <a:off x="977901" y="1437359"/>
          <a:ext cx="10210798" cy="3522324"/>
        </p:xfrm>
        <a:graphic>
          <a:graphicData uri="http://schemas.openxmlformats.org/drawingml/2006/table">
            <a:tbl>
              <a:tblPr firstRow="1" firstCol="1">
                <a:tableStyleId>{5FD0F851-EC5A-4D38-B0AD-8093EC10F338}</a:tableStyleId>
              </a:tblPr>
              <a:tblGrid>
                <a:gridCol w="2984499"/>
                <a:gridCol w="4089400"/>
                <a:gridCol w="3136899"/>
              </a:tblGrid>
              <a:tr h="184747">
                <a:tc>
                  <a:txBody>
                    <a:bodyPr/>
                    <a:lstStyle/>
                    <a:p>
                      <a:pPr algn="ctr" fontAlgn="ctr"/>
                      <a:r>
                        <a:rPr lang="es-ES" sz="1400" b="1" u="none" strike="noStrike">
                          <a:effectLst/>
                        </a:rPr>
                        <a:t>Modulo</a:t>
                      </a:r>
                      <a:endParaRPr lang="es-ES" sz="1400" b="1" i="0" u="none" strike="noStrike">
                        <a:solidFill>
                          <a:srgbClr val="000000"/>
                        </a:solidFill>
                        <a:effectLst/>
                        <a:latin typeface="Calibri"/>
                      </a:endParaRPr>
                    </a:p>
                  </a:txBody>
                  <a:tcPr marL="8036" marR="8036" marT="80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ctr"/>
                      <a:r>
                        <a:rPr lang="es-ES" sz="1400" b="1" u="none" strike="noStrike">
                          <a:effectLst/>
                        </a:rPr>
                        <a:t>Funcionalidad</a:t>
                      </a:r>
                      <a:endParaRPr lang="es-ES" sz="1400" b="1" i="0" u="none" strike="noStrike">
                        <a:solidFill>
                          <a:srgbClr val="000000"/>
                        </a:solidFill>
                        <a:effectLst/>
                        <a:latin typeface="Calibri"/>
                      </a:endParaRPr>
                    </a:p>
                  </a:txBody>
                  <a:tcPr marL="8036" marR="8036" marT="80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ctr"/>
                      <a:r>
                        <a:rPr lang="es-ES" sz="1400" b="1" u="none" strike="noStrike">
                          <a:effectLst/>
                        </a:rPr>
                        <a:t>Solución</a:t>
                      </a:r>
                      <a:endParaRPr lang="es-ES" sz="1400" b="1" i="0" u="none" strike="noStrike">
                        <a:solidFill>
                          <a:srgbClr val="000000"/>
                        </a:solidFill>
                        <a:effectLst/>
                        <a:latin typeface="Calibri"/>
                      </a:endParaRPr>
                    </a:p>
                  </a:txBody>
                  <a:tcPr marL="8036" marR="8036" marT="80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r>
              <a:tr h="347466">
                <a:tc rowSpan="5">
                  <a:txBody>
                    <a:bodyPr/>
                    <a:lstStyle/>
                    <a:p>
                      <a:pPr marL="0" algn="l" defTabSz="914400" rtl="0" eaLnBrk="1" fontAlgn="ctr" latinLnBrk="0" hangingPunct="1"/>
                      <a:r>
                        <a:rPr lang="es-ES" sz="1400" u="none" strike="noStrike" kern="1200">
                          <a:solidFill>
                            <a:schemeClr val="tx1"/>
                          </a:solidFill>
                          <a:effectLst/>
                          <a:latin typeface="+mn-lt"/>
                          <a:ea typeface="+mn-ea"/>
                          <a:cs typeface="+mn-cs"/>
                        </a:rPr>
                        <a:t>Módulo 1. </a:t>
                      </a:r>
                      <a:br>
                        <a:rPr lang="es-ES" sz="1400" u="none" strike="noStrike" kern="1200">
                          <a:solidFill>
                            <a:schemeClr val="tx1"/>
                          </a:solidFill>
                          <a:effectLst/>
                          <a:latin typeface="+mn-lt"/>
                          <a:ea typeface="+mn-ea"/>
                          <a:cs typeface="+mn-cs"/>
                        </a:rPr>
                      </a:br>
                      <a:r>
                        <a:rPr lang="es-ES" sz="1400" u="none" strike="noStrike" kern="1200">
                          <a:solidFill>
                            <a:schemeClr val="tx1"/>
                          </a:solidFill>
                          <a:effectLst/>
                          <a:latin typeface="+mn-lt"/>
                          <a:ea typeface="+mn-ea"/>
                          <a:cs typeface="+mn-cs"/>
                        </a:rPr>
                        <a:t>Administración de cuentas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fontAlgn="ctr" latinLnBrk="0" hangingPunct="1"/>
                      <a:r>
                        <a:rPr lang="es-ES" sz="1400" u="none" strike="noStrike" kern="1200">
                          <a:solidFill>
                            <a:schemeClr val="tx1"/>
                          </a:solidFill>
                          <a:effectLst/>
                          <a:latin typeface="+mn-lt"/>
                          <a:ea typeface="+mn-ea"/>
                          <a:cs typeface="+mn-cs"/>
                        </a:rPr>
                        <a:t>Registrar usuario con FIEL y sin FIEL.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fontAlgn="ctr" latinLnBrk="0" hangingPunct="1"/>
                      <a:r>
                        <a:rPr lang="es-ES" sz="1400" u="none" strike="noStrike" kern="1200">
                          <a:solidFill>
                            <a:schemeClr val="tx1"/>
                          </a:solidFill>
                          <a:effectLst/>
                          <a:latin typeface="+mn-lt"/>
                          <a:ea typeface="+mn-ea"/>
                          <a:cs typeface="+mn-cs"/>
                        </a:rPr>
                        <a:t>Desarrollo ADF, Webcenter Portal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47466">
                <a:tc vMerge="1">
                  <a:txBody>
                    <a:bodyPr/>
                    <a:lstStyle/>
                    <a:p>
                      <a:endParaRPr lang="es-ES"/>
                    </a:p>
                  </a:txBody>
                  <a:tcPr/>
                </a:tc>
                <a:tc>
                  <a:txBody>
                    <a:bodyPr/>
                    <a:lstStyle/>
                    <a:p>
                      <a:pPr marL="0" algn="l" defTabSz="914400" rtl="0" eaLnBrk="1" fontAlgn="ctr" latinLnBrk="0" hangingPunct="1"/>
                      <a:r>
                        <a:rPr lang="es-ES" sz="1400" u="none" strike="noStrike" kern="1200">
                          <a:solidFill>
                            <a:schemeClr val="tx1"/>
                          </a:solidFill>
                          <a:effectLst/>
                          <a:latin typeface="+mn-lt"/>
                          <a:ea typeface="+mn-ea"/>
                          <a:cs typeface="+mn-cs"/>
                        </a:rPr>
                        <a:t>Iniciar sesión con FIEL y sin FIEL.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fontAlgn="ctr" latinLnBrk="0" hangingPunct="1"/>
                      <a:r>
                        <a:rPr lang="es-ES" sz="1400" u="none" strike="noStrike" kern="1200">
                          <a:solidFill>
                            <a:schemeClr val="tx1"/>
                          </a:solidFill>
                          <a:effectLst/>
                          <a:latin typeface="+mn-lt"/>
                          <a:ea typeface="+mn-ea"/>
                          <a:cs typeface="+mn-cs"/>
                        </a:rPr>
                        <a:t>Desarrollo ADF, Webcenter Portal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47466">
                <a:tc vMerge="1">
                  <a:txBody>
                    <a:bodyPr/>
                    <a:lstStyle/>
                    <a:p>
                      <a:endParaRPr lang="es-ES"/>
                    </a:p>
                  </a:txBody>
                  <a:tcPr/>
                </a:tc>
                <a:tc>
                  <a:txBody>
                    <a:bodyPr/>
                    <a:lstStyle/>
                    <a:p>
                      <a:pPr marL="0" algn="l" defTabSz="914400" rtl="0" eaLnBrk="1" fontAlgn="ctr" latinLnBrk="0" hangingPunct="1"/>
                      <a:r>
                        <a:rPr lang="es-ES" sz="1400" u="none" strike="noStrike" kern="1200">
                          <a:solidFill>
                            <a:schemeClr val="tx1"/>
                          </a:solidFill>
                          <a:effectLst/>
                          <a:latin typeface="+mn-lt"/>
                          <a:ea typeface="+mn-ea"/>
                          <a:cs typeface="+mn-cs"/>
                        </a:rPr>
                        <a:t>Cerrar sesión.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fontAlgn="ctr" latinLnBrk="0" hangingPunct="1"/>
                      <a:r>
                        <a:rPr lang="es-ES" sz="1400" u="none" strike="noStrike" kern="1200">
                          <a:solidFill>
                            <a:schemeClr val="tx1"/>
                          </a:solidFill>
                          <a:effectLst/>
                          <a:latin typeface="+mn-lt"/>
                          <a:ea typeface="+mn-ea"/>
                          <a:cs typeface="+mn-cs"/>
                        </a:rPr>
                        <a:t>Desarrollo ADF, Webcenter Portal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47466">
                <a:tc vMerge="1">
                  <a:txBody>
                    <a:bodyPr/>
                    <a:lstStyle/>
                    <a:p>
                      <a:endParaRPr lang="es-ES"/>
                    </a:p>
                  </a:txBody>
                  <a:tcPr/>
                </a:tc>
                <a:tc>
                  <a:txBody>
                    <a:bodyPr/>
                    <a:lstStyle/>
                    <a:p>
                      <a:pPr marL="0" algn="l" defTabSz="914400" rtl="0" eaLnBrk="1" fontAlgn="ctr" latinLnBrk="0" hangingPunct="1"/>
                      <a:r>
                        <a:rPr lang="es-ES" sz="1400" u="none" strike="noStrike" kern="1200">
                          <a:solidFill>
                            <a:schemeClr val="tx1"/>
                          </a:solidFill>
                          <a:effectLst/>
                          <a:latin typeface="+mn-lt"/>
                          <a:ea typeface="+mn-ea"/>
                          <a:cs typeface="+mn-cs"/>
                        </a:rPr>
                        <a:t>Recuperar contraseña.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fontAlgn="ctr" latinLnBrk="0" hangingPunct="1"/>
                      <a:r>
                        <a:rPr lang="es-ES" sz="1400" u="none" strike="noStrike" kern="1200">
                          <a:solidFill>
                            <a:schemeClr val="tx1"/>
                          </a:solidFill>
                          <a:effectLst/>
                          <a:latin typeface="+mn-lt"/>
                          <a:ea typeface="+mn-ea"/>
                          <a:cs typeface="+mn-cs"/>
                        </a:rPr>
                        <a:t>Desarrollo ADF, Webcenter Portal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47466">
                <a:tc vMerge="1">
                  <a:txBody>
                    <a:bodyPr/>
                    <a:lstStyle/>
                    <a:p>
                      <a:endParaRPr lang="es-E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r>
                        <a:rPr lang="es-ES" sz="1400" u="none" strike="noStrike" kern="1200">
                          <a:solidFill>
                            <a:schemeClr val="tx1"/>
                          </a:solidFill>
                          <a:effectLst/>
                          <a:latin typeface="+mn-lt"/>
                          <a:ea typeface="+mn-ea"/>
                          <a:cs typeface="+mn-cs"/>
                        </a:rPr>
                        <a:t>Editar perfil.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fontAlgn="ctr" latinLnBrk="0" hangingPunct="1"/>
                      <a:r>
                        <a:rPr lang="es-ES" sz="1400" u="none" strike="noStrike" kern="1200">
                          <a:solidFill>
                            <a:schemeClr val="tx1"/>
                          </a:solidFill>
                          <a:effectLst/>
                          <a:latin typeface="+mn-lt"/>
                          <a:ea typeface="+mn-ea"/>
                          <a:cs typeface="+mn-cs"/>
                        </a:rPr>
                        <a:t>Desarrollo ADF, Webcenter Portal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47466">
                <a:tc rowSpan="4">
                  <a:txBody>
                    <a:bodyPr/>
                    <a:lstStyle/>
                    <a:p>
                      <a:pPr marL="0" algn="l" defTabSz="914400" rtl="0" eaLnBrk="1" fontAlgn="ctr" latinLnBrk="0" hangingPunct="1"/>
                      <a:r>
                        <a:rPr lang="es-ES" sz="1400" u="none" strike="noStrike" kern="1200">
                          <a:solidFill>
                            <a:schemeClr val="tx1"/>
                          </a:solidFill>
                          <a:effectLst/>
                          <a:latin typeface="+mn-lt"/>
                          <a:ea typeface="+mn-ea"/>
                          <a:cs typeface="+mn-cs"/>
                        </a:rPr>
                        <a:t>Módulo 2. </a:t>
                      </a:r>
                      <a:br>
                        <a:rPr lang="es-ES" sz="1400" u="none" strike="noStrike" kern="1200">
                          <a:solidFill>
                            <a:schemeClr val="tx1"/>
                          </a:solidFill>
                          <a:effectLst/>
                          <a:latin typeface="+mn-lt"/>
                          <a:ea typeface="+mn-ea"/>
                          <a:cs typeface="+mn-cs"/>
                        </a:rPr>
                      </a:br>
                      <a:r>
                        <a:rPr lang="es-ES" sz="1400" u="none" strike="noStrike" kern="1200">
                          <a:solidFill>
                            <a:schemeClr val="tx1"/>
                          </a:solidFill>
                          <a:effectLst/>
                          <a:latin typeface="+mn-lt"/>
                          <a:ea typeface="+mn-ea"/>
                          <a:cs typeface="+mn-cs"/>
                        </a:rPr>
                        <a:t>Administración de usuarios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fontAlgn="ctr" latinLnBrk="0" hangingPunct="1"/>
                      <a:r>
                        <a:rPr lang="es-ES" sz="1400" u="none" strike="noStrike" kern="1200">
                          <a:solidFill>
                            <a:schemeClr val="tx1"/>
                          </a:solidFill>
                          <a:effectLst/>
                          <a:latin typeface="+mn-lt"/>
                          <a:ea typeface="+mn-ea"/>
                          <a:cs typeface="+mn-cs"/>
                        </a:rPr>
                        <a:t>Asignar perfil, área, fundamento a un usuario.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fontAlgn="ctr" latinLnBrk="0" hangingPunct="1"/>
                      <a:r>
                        <a:rPr lang="es-ES" sz="1400" u="none" strike="noStrike" kern="1200">
                          <a:solidFill>
                            <a:schemeClr val="tx1"/>
                          </a:solidFill>
                          <a:effectLst/>
                          <a:latin typeface="+mn-lt"/>
                          <a:ea typeface="+mn-ea"/>
                          <a:cs typeface="+mn-cs"/>
                        </a:rPr>
                        <a:t>Desarrollo ADF, Webcenter Portal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47466">
                <a:tc vMerge="1">
                  <a:txBody>
                    <a:bodyPr/>
                    <a:lstStyle/>
                    <a:p>
                      <a:endParaRPr lang="es-ES"/>
                    </a:p>
                  </a:txBody>
                  <a:tcPr/>
                </a:tc>
                <a:tc>
                  <a:txBody>
                    <a:bodyPr/>
                    <a:lstStyle/>
                    <a:p>
                      <a:pPr marL="0" algn="l" defTabSz="914400" rtl="0" eaLnBrk="1" fontAlgn="ctr" latinLnBrk="0" hangingPunct="1"/>
                      <a:r>
                        <a:rPr lang="es-ES" sz="1400" u="none" strike="noStrike" kern="1200">
                          <a:solidFill>
                            <a:schemeClr val="tx1"/>
                          </a:solidFill>
                          <a:effectLst/>
                          <a:latin typeface="+mn-lt"/>
                          <a:ea typeface="+mn-ea"/>
                          <a:cs typeface="+mn-cs"/>
                        </a:rPr>
                        <a:t>Modificar perfil, área, fundamento a un usuario.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fontAlgn="ctr" latinLnBrk="0" hangingPunct="1"/>
                      <a:r>
                        <a:rPr lang="es-ES" sz="1400" u="none" strike="noStrike" kern="1200">
                          <a:solidFill>
                            <a:schemeClr val="tx1"/>
                          </a:solidFill>
                          <a:effectLst/>
                          <a:latin typeface="+mn-lt"/>
                          <a:ea typeface="+mn-ea"/>
                          <a:cs typeface="+mn-cs"/>
                        </a:rPr>
                        <a:t>Desarrollo ADF, Webcenter Portal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47466">
                <a:tc vMerge="1">
                  <a:txBody>
                    <a:bodyPr/>
                    <a:lstStyle/>
                    <a:p>
                      <a:endParaRPr lang="es-ES"/>
                    </a:p>
                  </a:txBody>
                  <a:tcPr/>
                </a:tc>
                <a:tc>
                  <a:txBody>
                    <a:bodyPr/>
                    <a:lstStyle/>
                    <a:p>
                      <a:pPr marL="0" algn="l" defTabSz="914400" rtl="0" eaLnBrk="1" fontAlgn="ctr" latinLnBrk="0" hangingPunct="1"/>
                      <a:r>
                        <a:rPr lang="es-ES" sz="1400" u="none" strike="noStrike" kern="1200">
                          <a:solidFill>
                            <a:schemeClr val="tx1"/>
                          </a:solidFill>
                          <a:effectLst/>
                          <a:latin typeface="+mn-lt"/>
                          <a:ea typeface="+mn-ea"/>
                          <a:cs typeface="+mn-cs"/>
                        </a:rPr>
                        <a:t>Activar y desactivar usuario.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fontAlgn="ctr" latinLnBrk="0" hangingPunct="1"/>
                      <a:r>
                        <a:rPr lang="es-ES" sz="1400" u="none" strike="noStrike" kern="1200">
                          <a:solidFill>
                            <a:schemeClr val="tx1"/>
                          </a:solidFill>
                          <a:effectLst/>
                          <a:latin typeface="+mn-lt"/>
                          <a:ea typeface="+mn-ea"/>
                          <a:cs typeface="+mn-cs"/>
                        </a:rPr>
                        <a:t>Desarrollo ADF, Webcenter Portal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21200">
                <a:tc vMerge="1">
                  <a:txBody>
                    <a:bodyPr/>
                    <a:lstStyle/>
                    <a:p>
                      <a:endParaRPr lang="es-E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r>
                        <a:rPr lang="es-ES" sz="1400" u="none" strike="noStrike" kern="1200">
                          <a:solidFill>
                            <a:schemeClr val="tx1"/>
                          </a:solidFill>
                          <a:effectLst/>
                          <a:latin typeface="+mn-lt"/>
                          <a:ea typeface="+mn-ea"/>
                          <a:cs typeface="+mn-cs"/>
                        </a:rPr>
                        <a:t>Restablecer contraseña.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fontAlgn="ctr" latinLnBrk="0" hangingPunct="1"/>
                      <a:r>
                        <a:rPr lang="es-ES" sz="1400" u="none" strike="noStrike" kern="1200">
                          <a:solidFill>
                            <a:schemeClr val="tx1"/>
                          </a:solidFill>
                          <a:effectLst/>
                          <a:latin typeface="+mn-lt"/>
                          <a:ea typeface="+mn-ea"/>
                          <a:cs typeface="+mn-cs"/>
                        </a:rPr>
                        <a:t>Desarrollo ADF, Webcenter Portal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2060553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11125200" cy="889000"/>
          </a:xfrm>
        </p:spPr>
        <p:txBody>
          <a:bodyPr/>
          <a:lstStyle/>
          <a:p>
            <a:r>
              <a:rPr lang="en-US" err="1" smtClean="0"/>
              <a:t>Funcionalidades</a:t>
            </a:r>
            <a:r>
              <a:rPr lang="en-US" smtClean="0"/>
              <a:t> - COMPEX</a:t>
            </a:r>
            <a:endParaRPr lang="en-US"/>
          </a:p>
        </p:txBody>
      </p:sp>
      <p:sp>
        <p:nvSpPr>
          <p:cNvPr id="6" name="Footer Placeholder 5"/>
          <p:cNvSpPr>
            <a:spLocks noGrp="1"/>
          </p:cNvSpPr>
          <p:nvPr>
            <p:ph type="ftr" sz="quarter" idx="11"/>
          </p:nvPr>
        </p:nvSpPr>
        <p:spPr/>
        <p:txBody>
          <a:bodyPr/>
          <a:lstStyle/>
          <a:p>
            <a:r>
              <a:rPr lang="en-US" smtClean="0"/>
              <a:t>Oracle Confidential – Internal/Restricted/Highly Restricted</a:t>
            </a:r>
            <a:endParaRPr lang="en-US"/>
          </a:p>
        </p:txBody>
      </p:sp>
      <p:sp>
        <p:nvSpPr>
          <p:cNvPr id="3" name="Slide Number Placeholder 2"/>
          <p:cNvSpPr>
            <a:spLocks noGrp="1"/>
          </p:cNvSpPr>
          <p:nvPr>
            <p:ph type="sldNum" sz="quarter" idx="12"/>
          </p:nvPr>
        </p:nvSpPr>
        <p:spPr/>
        <p:txBody>
          <a:bodyPr/>
          <a:lstStyle/>
          <a:p>
            <a:fld id="{C51EAA63-D034-42AE-91FA-B13B9518C7BE}" type="slidenum">
              <a:rPr lang="en-US" smtClean="0"/>
              <a:pPr/>
              <a:t>23</a:t>
            </a:fld>
            <a:endParaRPr lang="en-US"/>
          </a:p>
        </p:txBody>
      </p:sp>
      <p:graphicFrame>
        <p:nvGraphicFramePr>
          <p:cNvPr id="15" name="14 Tabla"/>
          <p:cNvGraphicFramePr>
            <a:graphicFrameLocks noGrp="1"/>
          </p:cNvGraphicFramePr>
          <p:nvPr>
            <p:extLst>
              <p:ext uri="{D42A27DB-BD31-4B8C-83A1-F6EECF244321}">
                <p14:modId xmlns:p14="http://schemas.microsoft.com/office/powerpoint/2010/main" val="2281874053"/>
              </p:ext>
            </p:extLst>
          </p:nvPr>
        </p:nvGraphicFramePr>
        <p:xfrm>
          <a:off x="977901" y="1437358"/>
          <a:ext cx="10210798" cy="3629942"/>
        </p:xfrm>
        <a:graphic>
          <a:graphicData uri="http://schemas.openxmlformats.org/drawingml/2006/table">
            <a:tbl>
              <a:tblPr firstRow="1" firstCol="1">
                <a:tableStyleId>{5FD0F851-EC5A-4D38-B0AD-8093EC10F338}</a:tableStyleId>
              </a:tblPr>
              <a:tblGrid>
                <a:gridCol w="2984499"/>
                <a:gridCol w="4102100"/>
                <a:gridCol w="3124199"/>
              </a:tblGrid>
              <a:tr h="267103">
                <a:tc>
                  <a:txBody>
                    <a:bodyPr/>
                    <a:lstStyle/>
                    <a:p>
                      <a:pPr algn="ctr" fontAlgn="ctr"/>
                      <a:r>
                        <a:rPr lang="es-ES" sz="1400" b="1" u="none" strike="noStrike">
                          <a:effectLst/>
                        </a:rPr>
                        <a:t>Modulo</a:t>
                      </a:r>
                      <a:endParaRPr lang="es-ES" sz="1400" b="1" i="0" u="none" strike="noStrike">
                        <a:solidFill>
                          <a:srgbClr val="000000"/>
                        </a:solidFill>
                        <a:effectLst/>
                        <a:latin typeface="Calibri"/>
                      </a:endParaRPr>
                    </a:p>
                  </a:txBody>
                  <a:tcPr marL="8036" marR="8036" marT="80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ctr"/>
                      <a:r>
                        <a:rPr lang="es-ES" sz="1400" b="1" u="none" strike="noStrike">
                          <a:effectLst/>
                        </a:rPr>
                        <a:t>Funcionalidad</a:t>
                      </a:r>
                      <a:endParaRPr lang="es-ES" sz="1400" b="1" i="0" u="none" strike="noStrike">
                        <a:solidFill>
                          <a:srgbClr val="000000"/>
                        </a:solidFill>
                        <a:effectLst/>
                        <a:latin typeface="Calibri"/>
                      </a:endParaRPr>
                    </a:p>
                  </a:txBody>
                  <a:tcPr marL="8036" marR="8036" marT="80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ctr"/>
                      <a:r>
                        <a:rPr lang="es-ES" sz="1400" b="1" u="none" strike="noStrike">
                          <a:effectLst/>
                        </a:rPr>
                        <a:t>Solución</a:t>
                      </a:r>
                      <a:endParaRPr lang="es-ES" sz="1400" b="1" i="0" u="none" strike="noStrike">
                        <a:solidFill>
                          <a:srgbClr val="000000"/>
                        </a:solidFill>
                        <a:effectLst/>
                        <a:latin typeface="Calibri"/>
                      </a:endParaRPr>
                    </a:p>
                  </a:txBody>
                  <a:tcPr marL="8036" marR="8036" marT="80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r>
              <a:tr h="526309">
                <a:tc>
                  <a:txBody>
                    <a:bodyPr/>
                    <a:lstStyle/>
                    <a:p>
                      <a:pPr marL="0" algn="l" defTabSz="914400" rtl="0" eaLnBrk="1" fontAlgn="ctr" latinLnBrk="0" hangingPunct="1"/>
                      <a:r>
                        <a:rPr lang="es-ES" sz="1400" u="none" strike="noStrike" kern="1200">
                          <a:solidFill>
                            <a:schemeClr val="tx1"/>
                          </a:solidFill>
                          <a:effectLst/>
                          <a:latin typeface="+mn-lt"/>
                          <a:ea typeface="+mn-ea"/>
                          <a:cs typeface="+mn-cs"/>
                        </a:rPr>
                        <a:t>Módulo 3. </a:t>
                      </a:r>
                      <a:br>
                        <a:rPr lang="es-ES" sz="1400" u="none" strike="noStrike" kern="1200">
                          <a:solidFill>
                            <a:schemeClr val="tx1"/>
                          </a:solidFill>
                          <a:effectLst/>
                          <a:latin typeface="+mn-lt"/>
                          <a:ea typeface="+mn-ea"/>
                          <a:cs typeface="+mn-cs"/>
                        </a:rPr>
                      </a:br>
                      <a:r>
                        <a:rPr lang="es-ES" sz="1400" u="none" strike="noStrike" kern="1200">
                          <a:solidFill>
                            <a:schemeClr val="tx1"/>
                          </a:solidFill>
                          <a:effectLst/>
                          <a:latin typeface="+mn-lt"/>
                          <a:ea typeface="+mn-ea"/>
                          <a:cs typeface="+mn-cs"/>
                        </a:rPr>
                        <a:t>Administración de áreas de autoridad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r>
                        <a:rPr lang="es-ES" sz="1400" u="none" strike="noStrike" kern="1200">
                          <a:solidFill>
                            <a:schemeClr val="tx1"/>
                          </a:solidFill>
                          <a:effectLst/>
                          <a:latin typeface="+mn-lt"/>
                          <a:ea typeface="+mn-ea"/>
                          <a:cs typeface="+mn-cs"/>
                        </a:rPr>
                        <a:t>Buscar, crear, modificar, desactivar área de autoridad.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r>
                        <a:rPr lang="es-ES" sz="1400" u="none" strike="noStrike" kern="1200">
                          <a:solidFill>
                            <a:schemeClr val="tx1"/>
                          </a:solidFill>
                          <a:effectLst/>
                          <a:latin typeface="+mn-lt"/>
                          <a:ea typeface="+mn-ea"/>
                          <a:cs typeface="+mn-cs"/>
                        </a:rPr>
                        <a:t>Desarrollo ADF, Webcenter Portal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6309">
                <a:tc>
                  <a:txBody>
                    <a:bodyPr/>
                    <a:lstStyle/>
                    <a:p>
                      <a:pPr marL="0" algn="l" defTabSz="914400" rtl="0" eaLnBrk="1" fontAlgn="ctr" latinLnBrk="0" hangingPunct="1"/>
                      <a:r>
                        <a:rPr lang="es-ES" sz="1400" u="none" strike="noStrike" kern="1200">
                          <a:solidFill>
                            <a:schemeClr val="tx1"/>
                          </a:solidFill>
                          <a:effectLst/>
                          <a:latin typeface="+mn-lt"/>
                          <a:ea typeface="+mn-ea"/>
                          <a:cs typeface="+mn-cs"/>
                        </a:rPr>
                        <a:t>Módulo 4. </a:t>
                      </a:r>
                      <a:br>
                        <a:rPr lang="es-ES" sz="1400" u="none" strike="noStrike" kern="1200">
                          <a:solidFill>
                            <a:schemeClr val="tx1"/>
                          </a:solidFill>
                          <a:effectLst/>
                          <a:latin typeface="+mn-lt"/>
                          <a:ea typeface="+mn-ea"/>
                          <a:cs typeface="+mn-cs"/>
                        </a:rPr>
                      </a:br>
                      <a:r>
                        <a:rPr lang="es-ES" sz="1400" u="none" strike="noStrike" kern="1200">
                          <a:solidFill>
                            <a:schemeClr val="tx1"/>
                          </a:solidFill>
                          <a:effectLst/>
                          <a:latin typeface="+mn-lt"/>
                          <a:ea typeface="+mn-ea"/>
                          <a:cs typeface="+mn-cs"/>
                        </a:rPr>
                        <a:t>Administración de autoridades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r>
                        <a:rPr lang="es-ES" sz="1400" u="none" strike="noStrike" kern="1200">
                          <a:solidFill>
                            <a:schemeClr val="tx1"/>
                          </a:solidFill>
                          <a:effectLst/>
                          <a:latin typeface="+mn-lt"/>
                          <a:ea typeface="+mn-ea"/>
                          <a:cs typeface="+mn-cs"/>
                        </a:rPr>
                        <a:t>Buscar, crear, modificar, desactivar autoridad.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r>
                        <a:rPr lang="es-ES" sz="1400" u="none" strike="noStrike" kern="1200">
                          <a:solidFill>
                            <a:schemeClr val="tx1"/>
                          </a:solidFill>
                          <a:effectLst/>
                          <a:latin typeface="+mn-lt"/>
                          <a:ea typeface="+mn-ea"/>
                          <a:cs typeface="+mn-cs"/>
                        </a:rPr>
                        <a:t>Desarrollo ADF, Webcenter Portal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9201">
                <a:tc rowSpan="3">
                  <a:txBody>
                    <a:bodyPr/>
                    <a:lstStyle/>
                    <a:p>
                      <a:pPr marL="0" algn="l" defTabSz="914400" rtl="0" eaLnBrk="1" fontAlgn="ctr" latinLnBrk="0" hangingPunct="1"/>
                      <a:r>
                        <a:rPr lang="es-ES" sz="1400" u="none" strike="noStrike" kern="1200">
                          <a:solidFill>
                            <a:schemeClr val="tx1"/>
                          </a:solidFill>
                          <a:effectLst/>
                          <a:latin typeface="+mn-lt"/>
                          <a:ea typeface="+mn-ea"/>
                          <a:cs typeface="+mn-cs"/>
                        </a:rPr>
                        <a:t>Módulo 5.</a:t>
                      </a:r>
                      <a:br>
                        <a:rPr lang="es-ES" sz="1400" u="none" strike="noStrike" kern="1200">
                          <a:solidFill>
                            <a:schemeClr val="tx1"/>
                          </a:solidFill>
                          <a:effectLst/>
                          <a:latin typeface="+mn-lt"/>
                          <a:ea typeface="+mn-ea"/>
                          <a:cs typeface="+mn-cs"/>
                        </a:rPr>
                      </a:br>
                      <a:r>
                        <a:rPr lang="es-ES" sz="1400" u="none" strike="noStrike" kern="1200">
                          <a:solidFill>
                            <a:schemeClr val="tx1"/>
                          </a:solidFill>
                          <a:effectLst/>
                          <a:latin typeface="+mn-lt"/>
                          <a:ea typeface="+mn-ea"/>
                          <a:cs typeface="+mn-cs"/>
                        </a:rPr>
                        <a:t>Administración de catálogos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r>
                        <a:rPr lang="es-ES" sz="1400" u="none" strike="noStrike" kern="1200">
                          <a:solidFill>
                            <a:schemeClr val="tx1"/>
                          </a:solidFill>
                          <a:effectLst/>
                          <a:latin typeface="+mn-lt"/>
                          <a:ea typeface="+mn-ea"/>
                          <a:cs typeface="+mn-cs"/>
                        </a:rPr>
                        <a:t>Buscar, crear, modificar, desactivar tema.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r>
                        <a:rPr lang="es-ES" sz="1400" u="none" strike="noStrike" kern="1200">
                          <a:solidFill>
                            <a:schemeClr val="tx1"/>
                          </a:solidFill>
                          <a:effectLst/>
                          <a:latin typeface="+mn-lt"/>
                          <a:ea typeface="+mn-ea"/>
                          <a:cs typeface="+mn-cs"/>
                        </a:rPr>
                        <a:t>Desarrollo ADF, Webcenter Portal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9201">
                <a:tc vMerge="1">
                  <a:txBody>
                    <a:bodyPr/>
                    <a:lstStyle/>
                    <a:p>
                      <a:endParaRPr lang="es-ES"/>
                    </a:p>
                  </a:txBody>
                  <a:tcPr/>
                </a:tc>
                <a:tc>
                  <a:txBody>
                    <a:bodyPr/>
                    <a:lstStyle/>
                    <a:p>
                      <a:pPr marL="0" algn="l" defTabSz="914400" rtl="0" eaLnBrk="1" fontAlgn="ctr" latinLnBrk="0" hangingPunct="1"/>
                      <a:r>
                        <a:rPr lang="es-ES" sz="1400" u="none" strike="noStrike" kern="1200">
                          <a:solidFill>
                            <a:schemeClr val="tx1"/>
                          </a:solidFill>
                          <a:effectLst/>
                          <a:latin typeface="+mn-lt"/>
                          <a:ea typeface="+mn-ea"/>
                          <a:cs typeface="+mn-cs"/>
                        </a:rPr>
                        <a:t>Buscar, crear, modificar, desactivar subtema.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r>
                        <a:rPr lang="es-ES" sz="1400" u="none" strike="noStrike" kern="1200">
                          <a:solidFill>
                            <a:schemeClr val="tx1"/>
                          </a:solidFill>
                          <a:effectLst/>
                          <a:latin typeface="+mn-lt"/>
                          <a:ea typeface="+mn-ea"/>
                          <a:cs typeface="+mn-cs"/>
                        </a:rPr>
                        <a:t>Desarrollo ADF, Webcenter Portal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9201">
                <a:tc vMerge="1">
                  <a:txBody>
                    <a:bodyPr/>
                    <a:lstStyle/>
                    <a:p>
                      <a:endParaRPr lang="es-E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r>
                        <a:rPr lang="es-ES" sz="1400" u="none" strike="noStrike" kern="1200">
                          <a:solidFill>
                            <a:schemeClr val="tx1"/>
                          </a:solidFill>
                          <a:effectLst/>
                          <a:latin typeface="+mn-lt"/>
                          <a:ea typeface="+mn-ea"/>
                          <a:cs typeface="+mn-cs"/>
                        </a:rPr>
                        <a:t>Buscar, crear, modificar, desactivar fundamento.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r>
                        <a:rPr lang="es-ES" sz="1400" u="none" strike="noStrike" kern="1200">
                          <a:solidFill>
                            <a:schemeClr val="tx1"/>
                          </a:solidFill>
                          <a:effectLst/>
                          <a:latin typeface="+mn-lt"/>
                          <a:ea typeface="+mn-ea"/>
                          <a:cs typeface="+mn-cs"/>
                        </a:rPr>
                        <a:t>Desarrollo ADF, Webcenter Portal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6309">
                <a:tc rowSpan="2">
                  <a:txBody>
                    <a:bodyPr/>
                    <a:lstStyle/>
                    <a:p>
                      <a:pPr marL="0" algn="l" defTabSz="914400" rtl="0" eaLnBrk="1" fontAlgn="ctr" latinLnBrk="0" hangingPunct="1"/>
                      <a:r>
                        <a:rPr lang="es-ES" sz="1400" u="none" strike="noStrike" kern="1200">
                          <a:solidFill>
                            <a:schemeClr val="tx1"/>
                          </a:solidFill>
                          <a:effectLst/>
                          <a:latin typeface="+mn-lt"/>
                          <a:ea typeface="+mn-ea"/>
                          <a:cs typeface="+mn-cs"/>
                        </a:rPr>
                        <a:t>Módulo 6. </a:t>
                      </a:r>
                      <a:br>
                        <a:rPr lang="es-ES" sz="1400" u="none" strike="noStrike" kern="1200">
                          <a:solidFill>
                            <a:schemeClr val="tx1"/>
                          </a:solidFill>
                          <a:effectLst/>
                          <a:latin typeface="+mn-lt"/>
                          <a:ea typeface="+mn-ea"/>
                          <a:cs typeface="+mn-cs"/>
                        </a:rPr>
                      </a:br>
                      <a:r>
                        <a:rPr lang="es-ES" sz="1400" u="none" strike="noStrike" kern="1200">
                          <a:solidFill>
                            <a:schemeClr val="tx1"/>
                          </a:solidFill>
                          <a:effectLst/>
                          <a:latin typeface="+mn-lt"/>
                          <a:ea typeface="+mn-ea"/>
                          <a:cs typeface="+mn-cs"/>
                        </a:rPr>
                        <a:t>Administración de registro y firma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r>
                        <a:rPr lang="es-ES" sz="1400" u="none" strike="noStrike" kern="1200">
                          <a:solidFill>
                            <a:schemeClr val="tx1"/>
                          </a:solidFill>
                          <a:effectLst/>
                          <a:latin typeface="+mn-lt"/>
                          <a:ea typeface="+mn-ea"/>
                          <a:cs typeface="+mn-cs"/>
                        </a:rPr>
                        <a:t>Activar y desactivar firma electrónica para inicio de sesión.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r>
                        <a:rPr lang="es-ES" sz="1400" u="none" strike="noStrike" kern="1200">
                          <a:solidFill>
                            <a:schemeClr val="tx1"/>
                          </a:solidFill>
                          <a:effectLst/>
                          <a:latin typeface="+mn-lt"/>
                          <a:ea typeface="+mn-ea"/>
                          <a:cs typeface="+mn-cs"/>
                        </a:rPr>
                        <a:t>Desarrollo ADF, Webcenter Portal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6309">
                <a:tc vMerge="1">
                  <a:txBody>
                    <a:bodyPr/>
                    <a:lstStyle/>
                    <a:p>
                      <a:endParaRPr lang="es-E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r>
                        <a:rPr lang="es-ES" sz="1400" u="none" strike="noStrike" kern="1200">
                          <a:solidFill>
                            <a:schemeClr val="tx1"/>
                          </a:solidFill>
                          <a:effectLst/>
                          <a:latin typeface="+mn-lt"/>
                          <a:ea typeface="+mn-ea"/>
                          <a:cs typeface="+mn-cs"/>
                        </a:rPr>
                        <a:t>Activar y desactivar firma electrónica para generar documentos por dependencia.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r>
                        <a:rPr lang="es-ES" sz="1400" u="none" strike="noStrike" kern="1200">
                          <a:solidFill>
                            <a:schemeClr val="tx1"/>
                          </a:solidFill>
                          <a:effectLst/>
                          <a:latin typeface="+mn-lt"/>
                          <a:ea typeface="+mn-ea"/>
                          <a:cs typeface="+mn-cs"/>
                        </a:rPr>
                        <a:t>Desarrollo ADF, Webcenter Portal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7" name="6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64238" y="546100"/>
            <a:ext cx="2442889" cy="673100"/>
          </a:xfrm>
          <a:prstGeom prst="rect">
            <a:avLst/>
          </a:prstGeom>
        </p:spPr>
      </p:pic>
    </p:spTree>
    <p:extLst>
      <p:ext uri="{BB962C8B-B14F-4D97-AF65-F5344CB8AC3E}">
        <p14:creationId xmlns:p14="http://schemas.microsoft.com/office/powerpoint/2010/main" val="1997711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11125200" cy="889000"/>
          </a:xfrm>
        </p:spPr>
        <p:txBody>
          <a:bodyPr/>
          <a:lstStyle/>
          <a:p>
            <a:r>
              <a:rPr lang="en-US" err="1" smtClean="0"/>
              <a:t>Funcionalidades</a:t>
            </a:r>
            <a:r>
              <a:rPr lang="en-US" smtClean="0"/>
              <a:t> - COMPEX</a:t>
            </a:r>
            <a:endParaRPr lang="en-US"/>
          </a:p>
        </p:txBody>
      </p:sp>
      <p:sp>
        <p:nvSpPr>
          <p:cNvPr id="6" name="Footer Placeholder 5"/>
          <p:cNvSpPr>
            <a:spLocks noGrp="1"/>
          </p:cNvSpPr>
          <p:nvPr>
            <p:ph type="ftr" sz="quarter" idx="11"/>
          </p:nvPr>
        </p:nvSpPr>
        <p:spPr/>
        <p:txBody>
          <a:bodyPr/>
          <a:lstStyle/>
          <a:p>
            <a:r>
              <a:rPr lang="en-US" smtClean="0"/>
              <a:t>Oracle Confidential – Internal/Restricted/Highly Restricted</a:t>
            </a:r>
            <a:endParaRPr lang="en-US"/>
          </a:p>
        </p:txBody>
      </p:sp>
      <p:sp>
        <p:nvSpPr>
          <p:cNvPr id="3" name="Slide Number Placeholder 2"/>
          <p:cNvSpPr>
            <a:spLocks noGrp="1"/>
          </p:cNvSpPr>
          <p:nvPr>
            <p:ph type="sldNum" sz="quarter" idx="12"/>
          </p:nvPr>
        </p:nvSpPr>
        <p:spPr/>
        <p:txBody>
          <a:bodyPr/>
          <a:lstStyle/>
          <a:p>
            <a:fld id="{C51EAA63-D034-42AE-91FA-B13B9518C7BE}" type="slidenum">
              <a:rPr lang="en-US" smtClean="0"/>
              <a:pPr/>
              <a:t>24</a:t>
            </a:fld>
            <a:endParaRPr lang="en-US"/>
          </a:p>
        </p:txBody>
      </p:sp>
      <p:graphicFrame>
        <p:nvGraphicFramePr>
          <p:cNvPr id="15" name="14 Tabla"/>
          <p:cNvGraphicFramePr>
            <a:graphicFrameLocks noGrp="1"/>
          </p:cNvGraphicFramePr>
          <p:nvPr>
            <p:extLst>
              <p:ext uri="{D42A27DB-BD31-4B8C-83A1-F6EECF244321}">
                <p14:modId xmlns:p14="http://schemas.microsoft.com/office/powerpoint/2010/main" val="3294123695"/>
              </p:ext>
            </p:extLst>
          </p:nvPr>
        </p:nvGraphicFramePr>
        <p:xfrm>
          <a:off x="977901" y="1437354"/>
          <a:ext cx="10210798" cy="3947445"/>
        </p:xfrm>
        <a:graphic>
          <a:graphicData uri="http://schemas.openxmlformats.org/drawingml/2006/table">
            <a:tbl>
              <a:tblPr firstRow="1" firstCol="1">
                <a:tableStyleId>{5FD0F851-EC5A-4D38-B0AD-8093EC10F338}</a:tableStyleId>
              </a:tblPr>
              <a:tblGrid>
                <a:gridCol w="2984499"/>
                <a:gridCol w="4076700"/>
                <a:gridCol w="3149599"/>
              </a:tblGrid>
              <a:tr h="291060">
                <a:tc>
                  <a:txBody>
                    <a:bodyPr/>
                    <a:lstStyle/>
                    <a:p>
                      <a:pPr algn="ctr" fontAlgn="ctr"/>
                      <a:r>
                        <a:rPr lang="es-ES" sz="1400" b="1" u="none" strike="noStrike">
                          <a:effectLst/>
                        </a:rPr>
                        <a:t>Modulo</a:t>
                      </a:r>
                      <a:endParaRPr lang="es-ES" sz="1400" b="1" i="0" u="none" strike="noStrike">
                        <a:solidFill>
                          <a:srgbClr val="000000"/>
                        </a:solidFill>
                        <a:effectLst/>
                        <a:latin typeface="Calibri"/>
                      </a:endParaRPr>
                    </a:p>
                  </a:txBody>
                  <a:tcPr marL="8036" marR="8036" marT="80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ctr"/>
                      <a:r>
                        <a:rPr lang="es-ES" sz="1400" b="1" u="none" strike="noStrike">
                          <a:effectLst/>
                        </a:rPr>
                        <a:t>Funcionalidad</a:t>
                      </a:r>
                      <a:endParaRPr lang="es-ES" sz="1400" b="1" i="0" u="none" strike="noStrike">
                        <a:solidFill>
                          <a:srgbClr val="000000"/>
                        </a:solidFill>
                        <a:effectLst/>
                        <a:latin typeface="Calibri"/>
                      </a:endParaRPr>
                    </a:p>
                  </a:txBody>
                  <a:tcPr marL="8036" marR="8036" marT="80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ctr"/>
                      <a:r>
                        <a:rPr lang="es-ES" sz="1400" b="1" u="none" strike="noStrike">
                          <a:effectLst/>
                        </a:rPr>
                        <a:t>Solución</a:t>
                      </a:r>
                      <a:endParaRPr lang="es-ES" sz="1400" b="1" i="0" u="none" strike="noStrike">
                        <a:solidFill>
                          <a:srgbClr val="000000"/>
                        </a:solidFill>
                        <a:effectLst/>
                        <a:latin typeface="Calibri"/>
                      </a:endParaRPr>
                    </a:p>
                  </a:txBody>
                  <a:tcPr marL="8036" marR="8036" marT="80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r>
              <a:tr h="293017">
                <a:tc rowSpan="3">
                  <a:txBody>
                    <a:bodyPr/>
                    <a:lstStyle/>
                    <a:p>
                      <a:pPr marL="0" algn="l" defTabSz="914400" rtl="0" eaLnBrk="1" fontAlgn="ctr" latinLnBrk="0" hangingPunct="1"/>
                      <a:r>
                        <a:rPr lang="es-ES" sz="1400" u="none" strike="noStrike" kern="1200">
                          <a:solidFill>
                            <a:schemeClr val="tx1"/>
                          </a:solidFill>
                          <a:effectLst/>
                          <a:latin typeface="+mn-lt"/>
                          <a:ea typeface="+mn-ea"/>
                          <a:cs typeface="+mn-cs"/>
                        </a:rPr>
                        <a:t>Módulo 7.</a:t>
                      </a:r>
                      <a:br>
                        <a:rPr lang="es-ES" sz="1400" u="none" strike="noStrike" kern="1200">
                          <a:solidFill>
                            <a:schemeClr val="tx1"/>
                          </a:solidFill>
                          <a:effectLst/>
                          <a:latin typeface="+mn-lt"/>
                          <a:ea typeface="+mn-ea"/>
                          <a:cs typeface="+mn-cs"/>
                        </a:rPr>
                      </a:br>
                      <a:r>
                        <a:rPr lang="es-ES" sz="1400" u="none" strike="noStrike" kern="1200">
                          <a:solidFill>
                            <a:schemeClr val="tx1"/>
                          </a:solidFill>
                          <a:effectLst/>
                          <a:latin typeface="+mn-lt"/>
                          <a:ea typeface="+mn-ea"/>
                          <a:cs typeface="+mn-cs"/>
                        </a:rPr>
                        <a:t> Consultar mis casos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r>
                        <a:rPr lang="es-ES" sz="1400" u="none" strike="noStrike" kern="1200">
                          <a:solidFill>
                            <a:schemeClr val="tx1"/>
                          </a:solidFill>
                          <a:effectLst/>
                          <a:latin typeface="+mn-lt"/>
                          <a:ea typeface="+mn-ea"/>
                          <a:cs typeface="+mn-cs"/>
                        </a:rPr>
                        <a:t>Consultar bandeja de tareas.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r>
                        <a:rPr lang="es-ES" sz="1400" u="none" strike="noStrike" kern="1200">
                          <a:solidFill>
                            <a:schemeClr val="tx1"/>
                          </a:solidFill>
                          <a:effectLst/>
                          <a:latin typeface="+mn-lt"/>
                          <a:ea typeface="+mn-ea"/>
                          <a:cs typeface="+mn-cs"/>
                        </a:rPr>
                        <a:t>Webcenter Portal, BPM Worklist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3017">
                <a:tc vMerge="1">
                  <a:txBody>
                    <a:bodyPr/>
                    <a:lstStyle/>
                    <a:p>
                      <a:endParaRPr lang="es-ES"/>
                    </a:p>
                  </a:txBody>
                  <a:tcPr/>
                </a:tc>
                <a:tc>
                  <a:txBody>
                    <a:bodyPr/>
                    <a:lstStyle/>
                    <a:p>
                      <a:pPr marL="0" algn="l" defTabSz="914400" rtl="0" eaLnBrk="1" fontAlgn="ctr" latinLnBrk="0" hangingPunct="1"/>
                      <a:r>
                        <a:rPr lang="es-ES" sz="1400" u="none" strike="noStrike" kern="1200">
                          <a:solidFill>
                            <a:schemeClr val="tx1"/>
                          </a:solidFill>
                          <a:effectLst/>
                          <a:latin typeface="+mn-lt"/>
                          <a:ea typeface="+mn-ea"/>
                          <a:cs typeface="+mn-cs"/>
                        </a:rPr>
                        <a:t>Consultar casos activos.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r>
                        <a:rPr lang="es-ES" sz="1400" u="none" strike="noStrike" kern="1200">
                          <a:solidFill>
                            <a:schemeClr val="tx1"/>
                          </a:solidFill>
                          <a:effectLst/>
                          <a:latin typeface="+mn-lt"/>
                          <a:ea typeface="+mn-ea"/>
                          <a:cs typeface="+mn-cs"/>
                        </a:rPr>
                        <a:t>Desarrollo ADF, Webcenter Portal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3017">
                <a:tc vMerge="1">
                  <a:txBody>
                    <a:bodyPr/>
                    <a:lstStyle/>
                    <a:p>
                      <a:endParaRPr lang="es-E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r>
                        <a:rPr lang="es-ES" sz="1400" u="none" strike="noStrike" kern="1200">
                          <a:solidFill>
                            <a:schemeClr val="tx1"/>
                          </a:solidFill>
                          <a:effectLst/>
                          <a:latin typeface="+mn-lt"/>
                          <a:ea typeface="+mn-ea"/>
                          <a:cs typeface="+mn-cs"/>
                        </a:rPr>
                        <a:t>Consultar histórico de casos.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r>
                        <a:rPr lang="es-ES" sz="1400" u="none" strike="noStrike" kern="1200">
                          <a:solidFill>
                            <a:schemeClr val="tx1"/>
                          </a:solidFill>
                          <a:effectLst/>
                          <a:latin typeface="+mn-lt"/>
                          <a:ea typeface="+mn-ea"/>
                          <a:cs typeface="+mn-cs"/>
                        </a:rPr>
                        <a:t>Desarrollo ADF, Webcenter Portal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3017">
                <a:tc rowSpan="3">
                  <a:txBody>
                    <a:bodyPr/>
                    <a:lstStyle/>
                    <a:p>
                      <a:pPr marL="0" algn="l" defTabSz="914400" rtl="0" eaLnBrk="1" fontAlgn="ctr" latinLnBrk="0" hangingPunct="1"/>
                      <a:r>
                        <a:rPr lang="es-ES" sz="1400" u="none" strike="noStrike" kern="1200">
                          <a:solidFill>
                            <a:schemeClr val="tx1"/>
                          </a:solidFill>
                          <a:effectLst/>
                          <a:latin typeface="+mn-lt"/>
                          <a:ea typeface="+mn-ea"/>
                          <a:cs typeface="+mn-cs"/>
                        </a:rPr>
                        <a:t>Módulo 8.</a:t>
                      </a:r>
                      <a:br>
                        <a:rPr lang="es-ES" sz="1400" u="none" strike="noStrike" kern="1200">
                          <a:solidFill>
                            <a:schemeClr val="tx1"/>
                          </a:solidFill>
                          <a:effectLst/>
                          <a:latin typeface="+mn-lt"/>
                          <a:ea typeface="+mn-ea"/>
                          <a:cs typeface="+mn-cs"/>
                        </a:rPr>
                      </a:br>
                      <a:r>
                        <a:rPr lang="es-ES" sz="1400" u="none" strike="noStrike" kern="1200">
                          <a:solidFill>
                            <a:schemeClr val="tx1"/>
                          </a:solidFill>
                          <a:effectLst/>
                          <a:latin typeface="+mn-lt"/>
                          <a:ea typeface="+mn-ea"/>
                          <a:cs typeface="+mn-cs"/>
                        </a:rPr>
                        <a:t>Secciones informativas COMPEX</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r>
                        <a:rPr lang="es-ES" sz="1400" u="none" strike="noStrike" kern="1200">
                          <a:solidFill>
                            <a:schemeClr val="tx1"/>
                          </a:solidFill>
                          <a:effectLst/>
                          <a:latin typeface="+mn-lt"/>
                          <a:ea typeface="+mn-ea"/>
                          <a:cs typeface="+mn-cs"/>
                        </a:rPr>
                        <a:t>Consultar sección de bienvenida.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r>
                        <a:rPr lang="es-ES" sz="1400" u="none" strike="noStrike" kern="1200">
                          <a:solidFill>
                            <a:schemeClr val="tx1"/>
                          </a:solidFill>
                          <a:effectLst/>
                          <a:latin typeface="+mn-lt"/>
                          <a:ea typeface="+mn-ea"/>
                          <a:cs typeface="+mn-cs"/>
                        </a:rPr>
                        <a:t>Desarrollo ADF, Webcenter Portal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2470">
                <a:tc vMerge="1">
                  <a:txBody>
                    <a:bodyPr/>
                    <a:lstStyle/>
                    <a:p>
                      <a:endParaRPr lang="es-ES"/>
                    </a:p>
                  </a:txBody>
                  <a:tcPr/>
                </a:tc>
                <a:tc>
                  <a:txBody>
                    <a:bodyPr/>
                    <a:lstStyle/>
                    <a:p>
                      <a:pPr marL="0" algn="l" defTabSz="914400" rtl="0" eaLnBrk="1" fontAlgn="ctr" latinLnBrk="0" hangingPunct="1"/>
                      <a:r>
                        <a:rPr lang="es-ES" sz="1400" u="none" strike="noStrike" kern="1200">
                          <a:solidFill>
                            <a:schemeClr val="tx1"/>
                          </a:solidFill>
                          <a:effectLst/>
                          <a:latin typeface="+mn-lt"/>
                          <a:ea typeface="+mn-ea"/>
                          <a:cs typeface="+mn-cs"/>
                        </a:rPr>
                        <a:t>Consultar secciones informativas.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r>
                        <a:rPr lang="es-ES" sz="1400" u="none" strike="noStrike" kern="1200">
                          <a:solidFill>
                            <a:schemeClr val="tx1"/>
                          </a:solidFill>
                          <a:effectLst/>
                          <a:latin typeface="+mn-lt"/>
                          <a:ea typeface="+mn-ea"/>
                          <a:cs typeface="+mn-cs"/>
                        </a:rPr>
                        <a:t>Webcenter Portal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5271">
                <a:tc vMerge="1">
                  <a:txBody>
                    <a:bodyPr/>
                    <a:lstStyle/>
                    <a:p>
                      <a:endParaRPr lang="es-ES"/>
                    </a:p>
                  </a:txBody>
                  <a:tcPr/>
                </a:tc>
                <a:tc>
                  <a:txBody>
                    <a:bodyPr/>
                    <a:lstStyle/>
                    <a:p>
                      <a:pPr marL="0" algn="l" defTabSz="914400" rtl="0" eaLnBrk="1" fontAlgn="ctr" latinLnBrk="0" hangingPunct="1"/>
                      <a:r>
                        <a:rPr lang="es-ES" sz="1400" u="none" strike="noStrike" kern="1200">
                          <a:solidFill>
                            <a:schemeClr val="tx1"/>
                          </a:solidFill>
                          <a:effectLst/>
                          <a:latin typeface="+mn-lt"/>
                          <a:ea typeface="+mn-ea"/>
                          <a:cs typeface="+mn-cs"/>
                        </a:rPr>
                        <a:t>Consultar estrados.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r>
                        <a:rPr lang="es-ES" sz="1400" u="none" strike="noStrike" kern="1200">
                          <a:solidFill>
                            <a:schemeClr val="tx1"/>
                          </a:solidFill>
                          <a:effectLst/>
                          <a:latin typeface="+mn-lt"/>
                          <a:ea typeface="+mn-ea"/>
                          <a:cs typeface="+mn-cs"/>
                        </a:rPr>
                        <a:t>Desarrollo ADF, Webcenter Portal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3017">
                <a:tc rowSpan="4">
                  <a:txBody>
                    <a:bodyPr/>
                    <a:lstStyle/>
                    <a:p>
                      <a:pPr marL="0" algn="l" defTabSz="914400" rtl="0" eaLnBrk="1" fontAlgn="ctr" latinLnBrk="0" hangingPunct="1"/>
                      <a:r>
                        <a:rPr lang="es-ES" sz="1400" u="none" strike="noStrike" kern="1200">
                          <a:solidFill>
                            <a:schemeClr val="tx1"/>
                          </a:solidFill>
                          <a:effectLst/>
                          <a:latin typeface="+mn-lt"/>
                          <a:ea typeface="+mn-ea"/>
                          <a:cs typeface="+mn-cs"/>
                        </a:rPr>
                        <a:t>Módulo 9.</a:t>
                      </a:r>
                      <a:br>
                        <a:rPr lang="es-ES" sz="1400" u="none" strike="noStrike" kern="1200">
                          <a:solidFill>
                            <a:schemeClr val="tx1"/>
                          </a:solidFill>
                          <a:effectLst/>
                          <a:latin typeface="+mn-lt"/>
                          <a:ea typeface="+mn-ea"/>
                          <a:cs typeface="+mn-cs"/>
                        </a:rPr>
                      </a:br>
                      <a:r>
                        <a:rPr lang="es-ES" sz="1400" u="none" strike="noStrike" kern="1200">
                          <a:solidFill>
                            <a:schemeClr val="tx1"/>
                          </a:solidFill>
                          <a:effectLst/>
                          <a:latin typeface="+mn-lt"/>
                          <a:ea typeface="+mn-ea"/>
                          <a:cs typeface="+mn-cs"/>
                        </a:rPr>
                        <a:t> Transparencia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r>
                        <a:rPr lang="es-ES" sz="1400" u="none" strike="noStrike" kern="1200">
                          <a:solidFill>
                            <a:schemeClr val="tx1"/>
                          </a:solidFill>
                          <a:effectLst/>
                          <a:latin typeface="+mn-lt"/>
                          <a:ea typeface="+mn-ea"/>
                          <a:cs typeface="+mn-cs"/>
                        </a:rPr>
                        <a:t>Consultar seguimiento a solicitudes.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r>
                        <a:rPr lang="es-ES" sz="1400" u="none" strike="noStrike" kern="1200">
                          <a:solidFill>
                            <a:schemeClr val="tx1"/>
                          </a:solidFill>
                          <a:effectLst/>
                          <a:latin typeface="+mn-lt"/>
                          <a:ea typeface="+mn-ea"/>
                          <a:cs typeface="+mn-cs"/>
                        </a:rPr>
                        <a:t>Desarrollo ADF, Webcenter Portal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3017">
                <a:tc vMerge="1">
                  <a:txBody>
                    <a:bodyPr/>
                    <a:lstStyle/>
                    <a:p>
                      <a:endParaRPr lang="es-ES"/>
                    </a:p>
                  </a:txBody>
                  <a:tcPr/>
                </a:tc>
                <a:tc>
                  <a:txBody>
                    <a:bodyPr/>
                    <a:lstStyle/>
                    <a:p>
                      <a:pPr marL="0" algn="l" defTabSz="914400" rtl="0" eaLnBrk="1" fontAlgn="ctr" latinLnBrk="0" hangingPunct="1"/>
                      <a:r>
                        <a:rPr lang="es-ES" sz="1400" u="none" strike="noStrike" kern="1200">
                          <a:solidFill>
                            <a:schemeClr val="tx1"/>
                          </a:solidFill>
                          <a:effectLst/>
                          <a:latin typeface="+mn-lt"/>
                          <a:ea typeface="+mn-ea"/>
                          <a:cs typeface="+mn-cs"/>
                        </a:rPr>
                        <a:t>Consultar, Ranquear y agregar comentarios.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r>
                        <a:rPr lang="es-ES" sz="1400" u="none" strike="noStrike" kern="1200">
                          <a:solidFill>
                            <a:schemeClr val="tx1"/>
                          </a:solidFill>
                          <a:effectLst/>
                          <a:latin typeface="+mn-lt"/>
                          <a:ea typeface="+mn-ea"/>
                          <a:cs typeface="+mn-cs"/>
                        </a:rPr>
                        <a:t>Desarrollo ADF, Webcenter Portal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5271">
                <a:tc vMerge="1">
                  <a:txBody>
                    <a:bodyPr/>
                    <a:lstStyle/>
                    <a:p>
                      <a:endParaRPr lang="es-ES"/>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r>
                        <a:rPr lang="es-ES" sz="1400" u="none" strike="noStrike" kern="1200">
                          <a:solidFill>
                            <a:schemeClr val="tx1"/>
                          </a:solidFill>
                          <a:effectLst/>
                          <a:latin typeface="+mn-lt"/>
                          <a:ea typeface="+mn-ea"/>
                          <a:cs typeface="+mn-cs"/>
                        </a:rPr>
                        <a:t>Consultar estadística de autoridades.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r>
                        <a:rPr lang="es-ES" sz="1400" u="none" strike="noStrike" kern="1200">
                          <a:solidFill>
                            <a:schemeClr val="tx1"/>
                          </a:solidFill>
                          <a:effectLst/>
                          <a:latin typeface="+mn-lt"/>
                          <a:ea typeface="+mn-ea"/>
                          <a:cs typeface="+mn-cs"/>
                        </a:rPr>
                        <a:t>Desarrollo ADF, Webcenter Portal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5271">
                <a:tc vMerge="1">
                  <a:txBody>
                    <a:bodyPr/>
                    <a:lstStyle/>
                    <a:p>
                      <a:endParaRPr lang="es-ES"/>
                    </a:p>
                  </a:txBody>
                  <a:tcPr/>
                </a:tc>
                <a:tc>
                  <a:txBody>
                    <a:bodyPr/>
                    <a:lstStyle/>
                    <a:p>
                      <a:pPr marL="0" algn="l" defTabSz="914400" rtl="0" eaLnBrk="1" fontAlgn="ctr" latinLnBrk="0" hangingPunct="1"/>
                      <a:r>
                        <a:rPr lang="es-ES" sz="1400" u="none" strike="noStrike" kern="1200">
                          <a:solidFill>
                            <a:schemeClr val="tx1"/>
                          </a:solidFill>
                          <a:effectLst/>
                          <a:latin typeface="+mn-lt"/>
                          <a:ea typeface="+mn-ea"/>
                          <a:cs typeface="+mn-cs"/>
                        </a:rPr>
                        <a:t>Buscar resoluciones.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r>
                        <a:rPr lang="es-ES" sz="1400" u="none" strike="noStrike" kern="1200">
                          <a:solidFill>
                            <a:schemeClr val="tx1"/>
                          </a:solidFill>
                          <a:effectLst/>
                          <a:latin typeface="+mn-lt"/>
                          <a:ea typeface="+mn-ea"/>
                          <a:cs typeface="+mn-cs"/>
                        </a:rPr>
                        <a:t>Desarrollo ADF, Webcenter Portal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7" name="6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64238" y="546100"/>
            <a:ext cx="2442889" cy="673100"/>
          </a:xfrm>
          <a:prstGeom prst="rect">
            <a:avLst/>
          </a:prstGeom>
        </p:spPr>
      </p:pic>
    </p:spTree>
    <p:extLst>
      <p:ext uri="{BB962C8B-B14F-4D97-AF65-F5344CB8AC3E}">
        <p14:creationId xmlns:p14="http://schemas.microsoft.com/office/powerpoint/2010/main" val="1540434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11125200" cy="889000"/>
          </a:xfrm>
        </p:spPr>
        <p:txBody>
          <a:bodyPr/>
          <a:lstStyle/>
          <a:p>
            <a:r>
              <a:rPr lang="en-US" err="1" smtClean="0"/>
              <a:t>Funcionalidades</a:t>
            </a:r>
            <a:r>
              <a:rPr lang="en-US" smtClean="0"/>
              <a:t> - COMPEX</a:t>
            </a:r>
            <a:endParaRPr lang="en-US"/>
          </a:p>
        </p:txBody>
      </p:sp>
      <p:sp>
        <p:nvSpPr>
          <p:cNvPr id="6" name="Footer Placeholder 5"/>
          <p:cNvSpPr>
            <a:spLocks noGrp="1"/>
          </p:cNvSpPr>
          <p:nvPr>
            <p:ph type="ftr" sz="quarter" idx="11"/>
          </p:nvPr>
        </p:nvSpPr>
        <p:spPr/>
        <p:txBody>
          <a:bodyPr/>
          <a:lstStyle/>
          <a:p>
            <a:r>
              <a:rPr lang="en-US" smtClean="0"/>
              <a:t>Oracle Confidential – Internal/Restricted/Highly Restricted</a:t>
            </a:r>
            <a:endParaRPr lang="en-US"/>
          </a:p>
        </p:txBody>
      </p:sp>
      <p:sp>
        <p:nvSpPr>
          <p:cNvPr id="3" name="Slide Number Placeholder 2"/>
          <p:cNvSpPr>
            <a:spLocks noGrp="1"/>
          </p:cNvSpPr>
          <p:nvPr>
            <p:ph type="sldNum" sz="quarter" idx="12"/>
          </p:nvPr>
        </p:nvSpPr>
        <p:spPr/>
        <p:txBody>
          <a:bodyPr/>
          <a:lstStyle/>
          <a:p>
            <a:fld id="{C51EAA63-D034-42AE-91FA-B13B9518C7BE}" type="slidenum">
              <a:rPr lang="en-US" smtClean="0"/>
              <a:pPr/>
              <a:t>25</a:t>
            </a:fld>
            <a:endParaRPr lang="en-US"/>
          </a:p>
        </p:txBody>
      </p:sp>
      <p:graphicFrame>
        <p:nvGraphicFramePr>
          <p:cNvPr id="15" name="14 Tabla"/>
          <p:cNvGraphicFramePr>
            <a:graphicFrameLocks noGrp="1"/>
          </p:cNvGraphicFramePr>
          <p:nvPr>
            <p:extLst>
              <p:ext uri="{D42A27DB-BD31-4B8C-83A1-F6EECF244321}">
                <p14:modId xmlns:p14="http://schemas.microsoft.com/office/powerpoint/2010/main" val="940881877"/>
              </p:ext>
            </p:extLst>
          </p:nvPr>
        </p:nvGraphicFramePr>
        <p:xfrm>
          <a:off x="977901" y="1437357"/>
          <a:ext cx="10210798" cy="4575994"/>
        </p:xfrm>
        <a:graphic>
          <a:graphicData uri="http://schemas.openxmlformats.org/drawingml/2006/table">
            <a:tbl>
              <a:tblPr firstRow="1" firstCol="1">
                <a:tableStyleId>{5FD0F851-EC5A-4D38-B0AD-8093EC10F338}</a:tableStyleId>
              </a:tblPr>
              <a:tblGrid>
                <a:gridCol w="2946399"/>
                <a:gridCol w="4102100"/>
                <a:gridCol w="3162299"/>
              </a:tblGrid>
              <a:tr h="260846">
                <a:tc>
                  <a:txBody>
                    <a:bodyPr/>
                    <a:lstStyle/>
                    <a:p>
                      <a:pPr algn="ctr" fontAlgn="ctr"/>
                      <a:r>
                        <a:rPr lang="es-ES" sz="1400" b="1" u="none" strike="noStrike">
                          <a:effectLst/>
                        </a:rPr>
                        <a:t>Modulo</a:t>
                      </a:r>
                      <a:endParaRPr lang="es-ES" sz="1400" b="1" i="0" u="none" strike="noStrike">
                        <a:solidFill>
                          <a:srgbClr val="000000"/>
                        </a:solidFill>
                        <a:effectLst/>
                        <a:latin typeface="Calibri"/>
                      </a:endParaRPr>
                    </a:p>
                  </a:txBody>
                  <a:tcPr marL="8036" marR="8036" marT="80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ctr"/>
                      <a:r>
                        <a:rPr lang="es-ES" sz="1400" b="1" u="none" strike="noStrike">
                          <a:effectLst/>
                        </a:rPr>
                        <a:t>Funcionalidad</a:t>
                      </a:r>
                      <a:endParaRPr lang="es-ES" sz="1400" b="1" i="0" u="none" strike="noStrike">
                        <a:solidFill>
                          <a:srgbClr val="000000"/>
                        </a:solidFill>
                        <a:effectLst/>
                        <a:latin typeface="Calibri"/>
                      </a:endParaRPr>
                    </a:p>
                  </a:txBody>
                  <a:tcPr marL="8036" marR="8036" marT="80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ctr"/>
                      <a:r>
                        <a:rPr lang="es-ES" sz="1400" b="1" u="none" strike="noStrike">
                          <a:effectLst/>
                        </a:rPr>
                        <a:t>Solución</a:t>
                      </a:r>
                      <a:endParaRPr lang="es-ES" sz="1400" b="1" i="0" u="none" strike="noStrike">
                        <a:solidFill>
                          <a:srgbClr val="000000"/>
                        </a:solidFill>
                        <a:effectLst/>
                        <a:latin typeface="Calibri"/>
                      </a:endParaRPr>
                    </a:p>
                  </a:txBody>
                  <a:tcPr marL="8036" marR="8036" marT="80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r>
              <a:tr h="262600">
                <a:tc rowSpan="11">
                  <a:txBody>
                    <a:bodyPr/>
                    <a:lstStyle/>
                    <a:p>
                      <a:pPr marL="0" algn="l" defTabSz="914400" rtl="0" eaLnBrk="1" fontAlgn="ctr" latinLnBrk="0" hangingPunct="1"/>
                      <a:r>
                        <a:rPr lang="es-ES" sz="1400" b="1" u="none" strike="noStrike" kern="1200">
                          <a:solidFill>
                            <a:schemeClr val="tx1"/>
                          </a:solidFill>
                          <a:effectLst/>
                          <a:latin typeface="+mn-lt"/>
                          <a:ea typeface="+mn-ea"/>
                          <a:cs typeface="+mn-cs"/>
                        </a:rPr>
                        <a:t>Módulo 10. </a:t>
                      </a:r>
                      <a:br>
                        <a:rPr lang="es-ES" sz="1400" b="1" u="none" strike="noStrike" kern="1200">
                          <a:solidFill>
                            <a:schemeClr val="tx1"/>
                          </a:solidFill>
                          <a:effectLst/>
                          <a:latin typeface="+mn-lt"/>
                          <a:ea typeface="+mn-ea"/>
                          <a:cs typeface="+mn-cs"/>
                        </a:rPr>
                      </a:br>
                      <a:r>
                        <a:rPr lang="es-ES" sz="1400" b="1" u="none" strike="noStrike" kern="1200">
                          <a:solidFill>
                            <a:schemeClr val="tx1"/>
                          </a:solidFill>
                          <a:effectLst/>
                          <a:latin typeface="+mn-lt"/>
                          <a:ea typeface="+mn-ea"/>
                          <a:cs typeface="+mn-cs"/>
                        </a:rPr>
                        <a:t>Procesos COMPEX</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r>
                        <a:rPr lang="es-ES" sz="1400" u="none" strike="noStrike" kern="1200">
                          <a:solidFill>
                            <a:schemeClr val="tx1"/>
                          </a:solidFill>
                          <a:effectLst/>
                          <a:latin typeface="+mn-lt"/>
                          <a:ea typeface="+mn-ea"/>
                          <a:cs typeface="+mn-cs"/>
                        </a:rPr>
                        <a:t>Creación del caso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r>
                        <a:rPr lang="es-ES" sz="1400" u="none" strike="noStrike" kern="1200">
                          <a:solidFill>
                            <a:schemeClr val="tx1"/>
                          </a:solidFill>
                          <a:effectLst/>
                          <a:latin typeface="+mn-lt"/>
                          <a:ea typeface="+mn-ea"/>
                          <a:cs typeface="+mn-cs"/>
                        </a:rPr>
                        <a:t>Desarrollo ADF, Webcenter Portal, Webcenter Content, BI Publisher, Webservices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2600">
                <a:tc vMerge="1">
                  <a:txBody>
                    <a:bodyPr/>
                    <a:lstStyle/>
                    <a:p>
                      <a:endParaRPr lang="es-ES"/>
                    </a:p>
                  </a:txBody>
                  <a:tcPr/>
                </a:tc>
                <a:tc>
                  <a:txBody>
                    <a:bodyPr/>
                    <a:lstStyle/>
                    <a:p>
                      <a:pPr marL="0" algn="l" defTabSz="914400" rtl="0" eaLnBrk="1" fontAlgn="ctr" latinLnBrk="0" hangingPunct="1"/>
                      <a:r>
                        <a:rPr lang="es-ES" sz="1400" u="none" strike="noStrike" kern="1200">
                          <a:solidFill>
                            <a:schemeClr val="tx1"/>
                          </a:solidFill>
                          <a:effectLst/>
                          <a:latin typeface="+mn-lt"/>
                          <a:ea typeface="+mn-ea"/>
                          <a:cs typeface="+mn-cs"/>
                        </a:rPr>
                        <a:t>Revisión del caso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r>
                        <a:rPr lang="en-US" sz="1400" u="none" strike="noStrike" kern="1200">
                          <a:solidFill>
                            <a:schemeClr val="tx1"/>
                          </a:solidFill>
                          <a:effectLst/>
                          <a:latin typeface="+mn-lt"/>
                          <a:ea typeface="+mn-ea"/>
                          <a:cs typeface="+mn-cs"/>
                        </a:rPr>
                        <a:t>BPM Studio, BPM Workspace, Webcenter Content, Webservices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2600">
                <a:tc vMerge="1">
                  <a:txBody>
                    <a:bodyPr/>
                    <a:lstStyle/>
                    <a:p>
                      <a:endParaRPr lang="es-E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r>
                        <a:rPr lang="es-ES" sz="1400" u="none" strike="noStrike" kern="1200">
                          <a:solidFill>
                            <a:schemeClr val="tx1"/>
                          </a:solidFill>
                          <a:effectLst/>
                          <a:latin typeface="+mn-lt"/>
                          <a:ea typeface="+mn-ea"/>
                          <a:cs typeface="+mn-cs"/>
                        </a:rPr>
                        <a:t>Asignación del caso a </a:t>
                      </a:r>
                      <a:r>
                        <a:rPr lang="es-ES" sz="1400" u="none" strike="noStrike" kern="1200" smtClean="0">
                          <a:solidFill>
                            <a:schemeClr val="tx1"/>
                          </a:solidFill>
                          <a:effectLst/>
                          <a:latin typeface="+mn-lt"/>
                          <a:ea typeface="+mn-ea"/>
                          <a:cs typeface="+mn-cs"/>
                        </a:rPr>
                        <a:t>múltiples </a:t>
                      </a:r>
                      <a:r>
                        <a:rPr lang="es-ES" sz="1400" u="none" strike="noStrike" kern="1200">
                          <a:solidFill>
                            <a:schemeClr val="tx1"/>
                          </a:solidFill>
                          <a:effectLst/>
                          <a:latin typeface="+mn-lt"/>
                          <a:ea typeface="+mn-ea"/>
                          <a:cs typeface="+mn-cs"/>
                        </a:rPr>
                        <a:t>dependencias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r>
                        <a:rPr lang="es-ES" sz="1400" u="none" strike="noStrike" kern="1200">
                          <a:solidFill>
                            <a:schemeClr val="tx1"/>
                          </a:solidFill>
                          <a:effectLst/>
                          <a:latin typeface="+mn-lt"/>
                          <a:ea typeface="+mn-ea"/>
                          <a:cs typeface="+mn-cs"/>
                        </a:rPr>
                        <a:t>BPM Studio, Webservices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2600">
                <a:tc vMerge="1">
                  <a:txBody>
                    <a:bodyPr/>
                    <a:lstStyle/>
                    <a:p>
                      <a:endParaRPr lang="es-E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r>
                        <a:rPr lang="es-ES" sz="1400" u="none" strike="noStrike" kern="1200">
                          <a:solidFill>
                            <a:schemeClr val="tx1"/>
                          </a:solidFill>
                          <a:effectLst/>
                          <a:latin typeface="+mn-lt"/>
                          <a:ea typeface="+mn-ea"/>
                          <a:cs typeface="+mn-cs"/>
                        </a:rPr>
                        <a:t>Seguimiento en los 3 niveles de cada dependencia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r>
                        <a:rPr lang="es-ES" sz="1400" u="none" strike="noStrike" kern="1200">
                          <a:solidFill>
                            <a:schemeClr val="tx1"/>
                          </a:solidFill>
                          <a:effectLst/>
                          <a:latin typeface="+mn-lt"/>
                          <a:ea typeface="+mn-ea"/>
                          <a:cs typeface="+mn-cs"/>
                        </a:rPr>
                        <a:t>BPM Studio, Webservices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07563">
                <a:tc vMerge="1">
                  <a:txBody>
                    <a:bodyPr/>
                    <a:lstStyle/>
                    <a:p>
                      <a:endParaRPr lang="es-ES"/>
                    </a:p>
                  </a:txBody>
                  <a:tcPr/>
                </a:tc>
                <a:tc>
                  <a:txBody>
                    <a:bodyPr/>
                    <a:lstStyle/>
                    <a:p>
                      <a:pPr marL="0" algn="l" defTabSz="914400" rtl="0" eaLnBrk="1" fontAlgn="ctr" latinLnBrk="0" hangingPunct="1"/>
                      <a:r>
                        <a:rPr lang="es-ES" sz="1400" u="none" strike="noStrike" kern="1200">
                          <a:solidFill>
                            <a:schemeClr val="tx1"/>
                          </a:solidFill>
                          <a:effectLst/>
                          <a:latin typeface="+mn-lt"/>
                          <a:ea typeface="+mn-ea"/>
                          <a:cs typeface="+mn-cs"/>
                        </a:rPr>
                        <a:t>Emitir requerimiento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r>
                        <a:rPr lang="en-US" sz="1400" u="none" strike="noStrike" kern="1200">
                          <a:solidFill>
                            <a:schemeClr val="tx1"/>
                          </a:solidFill>
                          <a:effectLst/>
                          <a:latin typeface="+mn-lt"/>
                          <a:ea typeface="+mn-ea"/>
                          <a:cs typeface="+mn-cs"/>
                        </a:rPr>
                        <a:t>BPM Studio, BPM Workspace, Webcenter Content, </a:t>
                      </a:r>
                      <a:r>
                        <a:rPr lang="en-US" sz="1400" u="none" strike="noStrike" kern="1200" err="1">
                          <a:solidFill>
                            <a:schemeClr val="tx1"/>
                          </a:solidFill>
                          <a:effectLst/>
                          <a:latin typeface="+mn-lt"/>
                          <a:ea typeface="+mn-ea"/>
                          <a:cs typeface="+mn-cs"/>
                        </a:rPr>
                        <a:t>Webservices</a:t>
                      </a:r>
                      <a:endParaRPr lang="en-US" sz="1400" u="none" strike="noStrike" kern="1200">
                        <a:solidFill>
                          <a:schemeClr val="tx1"/>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8011">
                <a:tc vMerge="1">
                  <a:txBody>
                    <a:bodyPr/>
                    <a:lstStyle/>
                    <a:p>
                      <a:endParaRPr lang="es-ES"/>
                    </a:p>
                  </a:txBody>
                  <a:tcPr/>
                </a:tc>
                <a:tc>
                  <a:txBody>
                    <a:bodyPr/>
                    <a:lstStyle/>
                    <a:p>
                      <a:pPr marL="0" algn="l" defTabSz="914400" rtl="0" eaLnBrk="1" fontAlgn="ctr" latinLnBrk="0" hangingPunct="1"/>
                      <a:r>
                        <a:rPr lang="es-ES" sz="1400" u="none" strike="noStrike" kern="1200">
                          <a:solidFill>
                            <a:schemeClr val="tx1"/>
                          </a:solidFill>
                          <a:effectLst/>
                          <a:latin typeface="+mn-lt"/>
                          <a:ea typeface="+mn-ea"/>
                          <a:cs typeface="+mn-cs"/>
                        </a:rPr>
                        <a:t>Contestar requerimiento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r>
                        <a:rPr lang="en-US" sz="1400" u="none" strike="noStrike" kern="1200">
                          <a:solidFill>
                            <a:schemeClr val="tx1"/>
                          </a:solidFill>
                          <a:effectLst/>
                          <a:latin typeface="+mn-lt"/>
                          <a:ea typeface="+mn-ea"/>
                          <a:cs typeface="+mn-cs"/>
                        </a:rPr>
                        <a:t>BPM Studio, BPM Workspace, Webcenter Content, </a:t>
                      </a:r>
                      <a:r>
                        <a:rPr lang="en-US" sz="1400" u="none" strike="noStrike" kern="1200" err="1">
                          <a:solidFill>
                            <a:schemeClr val="tx1"/>
                          </a:solidFill>
                          <a:effectLst/>
                          <a:latin typeface="+mn-lt"/>
                          <a:ea typeface="+mn-ea"/>
                          <a:cs typeface="+mn-cs"/>
                        </a:rPr>
                        <a:t>Webservices</a:t>
                      </a:r>
                      <a:endParaRPr lang="en-US" sz="1400" u="none" strike="noStrike" kern="1200">
                        <a:solidFill>
                          <a:schemeClr val="tx1"/>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2600">
                <a:tc vMerge="1">
                  <a:txBody>
                    <a:bodyPr/>
                    <a:lstStyle/>
                    <a:p>
                      <a:endParaRPr lang="es-E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r>
                        <a:rPr lang="es-ES" sz="1400" u="none" strike="noStrike" kern="1200">
                          <a:solidFill>
                            <a:schemeClr val="tx1"/>
                          </a:solidFill>
                          <a:effectLst/>
                          <a:latin typeface="+mn-lt"/>
                          <a:ea typeface="+mn-ea"/>
                          <a:cs typeface="+mn-cs"/>
                        </a:rPr>
                        <a:t>Emitir resolución, incompetencia, improcedencia, desechamiento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r>
                        <a:rPr lang="en-US" sz="1400" u="none" strike="noStrike" kern="1200">
                          <a:solidFill>
                            <a:schemeClr val="tx1"/>
                          </a:solidFill>
                          <a:effectLst/>
                          <a:latin typeface="+mn-lt"/>
                          <a:ea typeface="+mn-ea"/>
                          <a:cs typeface="+mn-cs"/>
                        </a:rPr>
                        <a:t>BPM Studio, BPM Workspace, Webcenter Content, </a:t>
                      </a:r>
                      <a:r>
                        <a:rPr lang="en-US" sz="1400" u="none" strike="noStrike" kern="1200" err="1">
                          <a:solidFill>
                            <a:schemeClr val="tx1"/>
                          </a:solidFill>
                          <a:effectLst/>
                          <a:latin typeface="+mn-lt"/>
                          <a:ea typeface="+mn-ea"/>
                          <a:cs typeface="+mn-cs"/>
                        </a:rPr>
                        <a:t>Webservices</a:t>
                      </a:r>
                      <a:endParaRPr lang="en-US" sz="1400" u="none" strike="noStrike" kern="1200">
                        <a:solidFill>
                          <a:schemeClr val="tx1"/>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2600">
                <a:tc vMerge="1">
                  <a:txBody>
                    <a:bodyPr/>
                    <a:lstStyle/>
                    <a:p>
                      <a:endParaRPr lang="es-ES"/>
                    </a:p>
                  </a:txBody>
                  <a:tcPr/>
                </a:tc>
                <a:tc>
                  <a:txBody>
                    <a:bodyPr/>
                    <a:lstStyle/>
                    <a:p>
                      <a:pPr marL="0" algn="l" defTabSz="914400" rtl="0" eaLnBrk="1" fontAlgn="ctr" latinLnBrk="0" hangingPunct="1"/>
                      <a:r>
                        <a:rPr lang="es-ES" sz="1400" u="none" strike="noStrike" kern="1200">
                          <a:solidFill>
                            <a:schemeClr val="tx1"/>
                          </a:solidFill>
                          <a:effectLst/>
                          <a:latin typeface="+mn-lt"/>
                          <a:ea typeface="+mn-ea"/>
                          <a:cs typeface="+mn-cs"/>
                        </a:rPr>
                        <a:t>Enviar notificaciones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r>
                        <a:rPr lang="es-ES" sz="1400" u="none" strike="noStrike" kern="1200">
                          <a:solidFill>
                            <a:schemeClr val="tx1"/>
                          </a:solidFill>
                          <a:effectLst/>
                          <a:latin typeface="+mn-lt"/>
                          <a:ea typeface="+mn-ea"/>
                          <a:cs typeface="+mn-cs"/>
                        </a:rPr>
                        <a:t>BPM Studio, </a:t>
                      </a:r>
                      <a:r>
                        <a:rPr lang="es-ES" sz="1400" u="none" strike="noStrike" kern="1200" err="1">
                          <a:solidFill>
                            <a:schemeClr val="tx1"/>
                          </a:solidFill>
                          <a:effectLst/>
                          <a:latin typeface="+mn-lt"/>
                          <a:ea typeface="+mn-ea"/>
                          <a:cs typeface="+mn-cs"/>
                        </a:rPr>
                        <a:t>Webservices</a:t>
                      </a:r>
                      <a:endParaRPr lang="es-ES" sz="1400" u="none" strike="noStrike" kern="1200">
                        <a:solidFill>
                          <a:schemeClr val="tx1"/>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2600">
                <a:tc vMerge="1">
                  <a:txBody>
                    <a:bodyPr/>
                    <a:lstStyle/>
                    <a:p>
                      <a:endParaRPr lang="es-ES"/>
                    </a:p>
                  </a:txBody>
                  <a:tcPr/>
                </a:tc>
                <a:tc>
                  <a:txBody>
                    <a:bodyPr/>
                    <a:lstStyle/>
                    <a:p>
                      <a:pPr marL="0" algn="l" defTabSz="914400" rtl="0" eaLnBrk="1" fontAlgn="ctr" latinLnBrk="0" hangingPunct="1"/>
                      <a:r>
                        <a:rPr lang="es-ES" sz="1400" u="none" strike="noStrike" kern="1200">
                          <a:solidFill>
                            <a:schemeClr val="tx1"/>
                          </a:solidFill>
                          <a:effectLst/>
                          <a:latin typeface="+mn-lt"/>
                          <a:ea typeface="+mn-ea"/>
                          <a:cs typeface="+mn-cs"/>
                        </a:rPr>
                        <a:t>Publicación por estrados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r>
                        <a:rPr lang="es-ES" sz="1400" u="none" strike="noStrike" kern="1200">
                          <a:solidFill>
                            <a:schemeClr val="tx1"/>
                          </a:solidFill>
                          <a:effectLst/>
                          <a:latin typeface="+mn-lt"/>
                          <a:ea typeface="+mn-ea"/>
                          <a:cs typeface="+mn-cs"/>
                        </a:rPr>
                        <a:t>BPM Studio, </a:t>
                      </a:r>
                      <a:r>
                        <a:rPr lang="es-ES" sz="1400" u="none" strike="noStrike" kern="1200" err="1">
                          <a:solidFill>
                            <a:schemeClr val="tx1"/>
                          </a:solidFill>
                          <a:effectLst/>
                          <a:latin typeface="+mn-lt"/>
                          <a:ea typeface="+mn-ea"/>
                          <a:cs typeface="+mn-cs"/>
                        </a:rPr>
                        <a:t>Webservices</a:t>
                      </a:r>
                      <a:endParaRPr lang="es-ES" sz="1400" u="none" strike="noStrike" kern="1200">
                        <a:solidFill>
                          <a:schemeClr val="tx1"/>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2600">
                <a:tc vMerge="1">
                  <a:txBody>
                    <a:bodyPr/>
                    <a:lstStyle/>
                    <a:p>
                      <a:endParaRPr lang="es-ES"/>
                    </a:p>
                  </a:txBody>
                  <a:tcPr/>
                </a:tc>
                <a:tc>
                  <a:txBody>
                    <a:bodyPr/>
                    <a:lstStyle/>
                    <a:p>
                      <a:pPr marL="0" algn="l" defTabSz="914400" rtl="0" eaLnBrk="1" fontAlgn="ctr" latinLnBrk="0" hangingPunct="1"/>
                      <a:r>
                        <a:rPr lang="es-ES" sz="1400" u="none" strike="noStrike" kern="1200">
                          <a:solidFill>
                            <a:schemeClr val="tx1"/>
                          </a:solidFill>
                          <a:effectLst/>
                          <a:latin typeface="+mn-lt"/>
                          <a:ea typeface="+mn-ea"/>
                          <a:cs typeface="+mn-cs"/>
                        </a:rPr>
                        <a:t>Creación y firma de documentos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r>
                        <a:rPr lang="en-US" sz="1400" u="none" strike="noStrike" kern="1200">
                          <a:solidFill>
                            <a:schemeClr val="tx1"/>
                          </a:solidFill>
                          <a:effectLst/>
                          <a:latin typeface="+mn-lt"/>
                          <a:ea typeface="+mn-ea"/>
                          <a:cs typeface="+mn-cs"/>
                        </a:rPr>
                        <a:t>BPM Studio, </a:t>
                      </a:r>
                      <a:r>
                        <a:rPr lang="en-US" sz="1400" u="none" strike="noStrike" kern="1200" err="1">
                          <a:solidFill>
                            <a:schemeClr val="tx1"/>
                          </a:solidFill>
                          <a:effectLst/>
                          <a:latin typeface="+mn-lt"/>
                          <a:ea typeface="+mn-ea"/>
                          <a:cs typeface="+mn-cs"/>
                        </a:rPr>
                        <a:t>Webservices</a:t>
                      </a:r>
                      <a:r>
                        <a:rPr lang="en-US" sz="1400" u="none" strike="noStrike" kern="1200">
                          <a:solidFill>
                            <a:schemeClr val="tx1"/>
                          </a:solidFill>
                          <a:effectLst/>
                          <a:latin typeface="+mn-lt"/>
                          <a:ea typeface="+mn-ea"/>
                          <a:cs typeface="+mn-cs"/>
                        </a:rPr>
                        <a:t>, BI Publisher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2600">
                <a:tc vMerge="1">
                  <a:txBody>
                    <a:bodyPr/>
                    <a:lstStyle/>
                    <a:p>
                      <a:endParaRPr lang="es-ES"/>
                    </a:p>
                  </a:txBody>
                  <a:tcPr/>
                </a:tc>
                <a:tc>
                  <a:txBody>
                    <a:bodyPr/>
                    <a:lstStyle/>
                    <a:p>
                      <a:pPr marL="0" algn="l" defTabSz="914400" rtl="0" eaLnBrk="1" fontAlgn="ctr" latinLnBrk="0" hangingPunct="1"/>
                      <a:r>
                        <a:rPr lang="es-ES" sz="1400" u="none" strike="noStrike" kern="1200">
                          <a:solidFill>
                            <a:schemeClr val="tx1"/>
                          </a:solidFill>
                          <a:effectLst/>
                          <a:latin typeface="+mn-lt"/>
                          <a:ea typeface="+mn-ea"/>
                          <a:cs typeface="+mn-cs"/>
                        </a:rPr>
                        <a:t>Proceso de desistimiento.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r>
                        <a:rPr lang="en-US" sz="1400" u="none" strike="noStrike" kern="1200">
                          <a:solidFill>
                            <a:schemeClr val="tx1"/>
                          </a:solidFill>
                          <a:effectLst/>
                          <a:latin typeface="+mn-lt"/>
                          <a:ea typeface="+mn-ea"/>
                          <a:cs typeface="+mn-cs"/>
                        </a:rPr>
                        <a:t>BPM Studio, BPM Workspace, </a:t>
                      </a:r>
                      <a:r>
                        <a:rPr lang="en-US" sz="1400" u="none" strike="noStrike" kern="1200" err="1">
                          <a:solidFill>
                            <a:schemeClr val="tx1"/>
                          </a:solidFill>
                          <a:effectLst/>
                          <a:latin typeface="+mn-lt"/>
                          <a:ea typeface="+mn-ea"/>
                          <a:cs typeface="+mn-cs"/>
                        </a:rPr>
                        <a:t>WebServices</a:t>
                      </a:r>
                      <a:r>
                        <a:rPr lang="en-US" sz="1400" u="none" strike="noStrike" kern="1200">
                          <a:solidFill>
                            <a:schemeClr val="tx1"/>
                          </a:solidFill>
                          <a:effectLst/>
                          <a:latin typeface="+mn-lt"/>
                          <a:ea typeface="+mn-ea"/>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7" name="6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64238" y="546100"/>
            <a:ext cx="2442889" cy="673100"/>
          </a:xfrm>
          <a:prstGeom prst="rect">
            <a:avLst/>
          </a:prstGeom>
        </p:spPr>
      </p:pic>
    </p:spTree>
    <p:extLst>
      <p:ext uri="{BB962C8B-B14F-4D97-AF65-F5344CB8AC3E}">
        <p14:creationId xmlns:p14="http://schemas.microsoft.com/office/powerpoint/2010/main" val="869148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11125200" cy="889000"/>
          </a:xfrm>
        </p:spPr>
        <p:txBody>
          <a:bodyPr/>
          <a:lstStyle/>
          <a:p>
            <a:r>
              <a:rPr lang="en-US" err="1" smtClean="0"/>
              <a:t>Funcionalidades</a:t>
            </a:r>
            <a:r>
              <a:rPr lang="en-US" smtClean="0"/>
              <a:t> - COMPEX</a:t>
            </a:r>
            <a:endParaRPr lang="en-US"/>
          </a:p>
        </p:txBody>
      </p:sp>
      <p:sp>
        <p:nvSpPr>
          <p:cNvPr id="6" name="Footer Placeholder 5"/>
          <p:cNvSpPr>
            <a:spLocks noGrp="1"/>
          </p:cNvSpPr>
          <p:nvPr>
            <p:ph type="ftr" sz="quarter" idx="11"/>
          </p:nvPr>
        </p:nvSpPr>
        <p:spPr/>
        <p:txBody>
          <a:bodyPr/>
          <a:lstStyle/>
          <a:p>
            <a:r>
              <a:rPr lang="en-US" smtClean="0"/>
              <a:t>Oracle Confidential – Internal/Restricted/Highly Restricted</a:t>
            </a:r>
            <a:endParaRPr lang="en-US"/>
          </a:p>
        </p:txBody>
      </p:sp>
      <p:sp>
        <p:nvSpPr>
          <p:cNvPr id="3" name="Slide Number Placeholder 2"/>
          <p:cNvSpPr>
            <a:spLocks noGrp="1"/>
          </p:cNvSpPr>
          <p:nvPr>
            <p:ph type="sldNum" sz="quarter" idx="12"/>
          </p:nvPr>
        </p:nvSpPr>
        <p:spPr/>
        <p:txBody>
          <a:bodyPr/>
          <a:lstStyle/>
          <a:p>
            <a:fld id="{C51EAA63-D034-42AE-91FA-B13B9518C7BE}" type="slidenum">
              <a:rPr lang="en-US" smtClean="0"/>
              <a:pPr/>
              <a:t>26</a:t>
            </a:fld>
            <a:endParaRPr lang="en-US"/>
          </a:p>
        </p:txBody>
      </p:sp>
      <p:graphicFrame>
        <p:nvGraphicFramePr>
          <p:cNvPr id="15" name="14 Tabla"/>
          <p:cNvGraphicFramePr>
            <a:graphicFrameLocks noGrp="1"/>
          </p:cNvGraphicFramePr>
          <p:nvPr>
            <p:extLst>
              <p:ext uri="{D42A27DB-BD31-4B8C-83A1-F6EECF244321}">
                <p14:modId xmlns:p14="http://schemas.microsoft.com/office/powerpoint/2010/main" val="3461588408"/>
              </p:ext>
            </p:extLst>
          </p:nvPr>
        </p:nvGraphicFramePr>
        <p:xfrm>
          <a:off x="977901" y="1437356"/>
          <a:ext cx="10210798" cy="2681813"/>
        </p:xfrm>
        <a:graphic>
          <a:graphicData uri="http://schemas.openxmlformats.org/drawingml/2006/table">
            <a:tbl>
              <a:tblPr firstRow="1" firstCol="1">
                <a:tableStyleId>{5FD0F851-EC5A-4D38-B0AD-8093EC10F338}</a:tableStyleId>
              </a:tblPr>
              <a:tblGrid>
                <a:gridCol w="2933699"/>
                <a:gridCol w="4102100"/>
                <a:gridCol w="3174999"/>
              </a:tblGrid>
              <a:tr h="277144">
                <a:tc>
                  <a:txBody>
                    <a:bodyPr/>
                    <a:lstStyle/>
                    <a:p>
                      <a:pPr algn="ctr" fontAlgn="ctr"/>
                      <a:r>
                        <a:rPr lang="es-ES" sz="1400" b="1" u="none" strike="noStrike">
                          <a:effectLst/>
                        </a:rPr>
                        <a:t>Modulo</a:t>
                      </a:r>
                      <a:endParaRPr lang="es-ES" sz="1400" b="1" i="0" u="none" strike="noStrike">
                        <a:solidFill>
                          <a:srgbClr val="000000"/>
                        </a:solidFill>
                        <a:effectLst/>
                        <a:latin typeface="Calibri"/>
                      </a:endParaRPr>
                    </a:p>
                  </a:txBody>
                  <a:tcPr marL="8036" marR="8036" marT="80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ctr"/>
                      <a:r>
                        <a:rPr lang="es-ES" sz="1400" b="1" u="none" strike="noStrike">
                          <a:effectLst/>
                        </a:rPr>
                        <a:t>Funcionalidad</a:t>
                      </a:r>
                      <a:endParaRPr lang="es-ES" sz="1400" b="1" i="0" u="none" strike="noStrike">
                        <a:solidFill>
                          <a:srgbClr val="000000"/>
                        </a:solidFill>
                        <a:effectLst/>
                        <a:latin typeface="Calibri"/>
                      </a:endParaRPr>
                    </a:p>
                  </a:txBody>
                  <a:tcPr marL="8036" marR="8036" marT="80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ctr"/>
                      <a:r>
                        <a:rPr lang="es-ES" sz="1400" b="1" u="none" strike="noStrike">
                          <a:effectLst/>
                        </a:rPr>
                        <a:t>Solución</a:t>
                      </a:r>
                      <a:endParaRPr lang="es-ES" sz="1400" b="1" i="0" u="none" strike="noStrike">
                        <a:solidFill>
                          <a:srgbClr val="000000"/>
                        </a:solidFill>
                        <a:effectLst/>
                        <a:latin typeface="Calibri"/>
                      </a:endParaRPr>
                    </a:p>
                  </a:txBody>
                  <a:tcPr marL="8036" marR="8036" marT="80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r>
              <a:tr h="402462">
                <a:tc rowSpan="2">
                  <a:txBody>
                    <a:bodyPr/>
                    <a:lstStyle/>
                    <a:p>
                      <a:pPr marL="0" algn="l" defTabSz="914400" rtl="0" eaLnBrk="1" fontAlgn="ctr" latinLnBrk="0" hangingPunct="1"/>
                      <a:r>
                        <a:rPr lang="es-ES" sz="1400" u="none" strike="noStrike" kern="1200">
                          <a:solidFill>
                            <a:schemeClr val="tx1"/>
                          </a:solidFill>
                          <a:effectLst/>
                          <a:latin typeface="+mn-lt"/>
                          <a:ea typeface="+mn-ea"/>
                          <a:cs typeface="+mn-cs"/>
                        </a:rPr>
                        <a:t>Módulo 11. </a:t>
                      </a:r>
                      <a:br>
                        <a:rPr lang="es-ES" sz="1400" u="none" strike="noStrike" kern="1200">
                          <a:solidFill>
                            <a:schemeClr val="tx1"/>
                          </a:solidFill>
                          <a:effectLst/>
                          <a:latin typeface="+mn-lt"/>
                          <a:ea typeface="+mn-ea"/>
                          <a:cs typeface="+mn-cs"/>
                        </a:rPr>
                      </a:br>
                      <a:r>
                        <a:rPr lang="es-ES" sz="1400" u="none" strike="noStrike" kern="1200">
                          <a:solidFill>
                            <a:schemeClr val="tx1"/>
                          </a:solidFill>
                          <a:effectLst/>
                          <a:latin typeface="+mn-lt"/>
                          <a:ea typeface="+mn-ea"/>
                          <a:cs typeface="+mn-cs"/>
                        </a:rPr>
                        <a:t>Administración de herramientas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r>
                        <a:rPr lang="es-ES" sz="1400" u="none" strike="noStrike" kern="1200">
                          <a:solidFill>
                            <a:schemeClr val="tx1"/>
                          </a:solidFill>
                          <a:effectLst/>
                          <a:latin typeface="+mn-lt"/>
                          <a:ea typeface="+mn-ea"/>
                          <a:cs typeface="+mn-cs"/>
                        </a:rPr>
                        <a:t>Administración de plantillas.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r>
                        <a:rPr lang="es-ES" sz="1400" u="none" strike="noStrike" kern="1200">
                          <a:solidFill>
                            <a:schemeClr val="tx1"/>
                          </a:solidFill>
                          <a:effectLst/>
                          <a:latin typeface="+mn-lt"/>
                          <a:ea typeface="+mn-ea"/>
                          <a:cs typeface="+mn-cs"/>
                        </a:rPr>
                        <a:t>BI Publisher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2462">
                <a:tc vMerge="1">
                  <a:txBody>
                    <a:bodyPr/>
                    <a:lstStyle/>
                    <a:p>
                      <a:endParaRPr lang="es-E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r>
                        <a:rPr lang="es-ES" sz="1400" u="none" strike="noStrike" kern="1200">
                          <a:solidFill>
                            <a:schemeClr val="tx1"/>
                          </a:solidFill>
                          <a:effectLst/>
                          <a:latin typeface="+mn-lt"/>
                          <a:ea typeface="+mn-ea"/>
                          <a:cs typeface="+mn-cs"/>
                        </a:rPr>
                        <a:t>Administración de procesos.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r>
                        <a:rPr lang="es-ES" sz="1400" u="none" strike="noStrike" kern="1200">
                          <a:solidFill>
                            <a:schemeClr val="tx1"/>
                          </a:solidFill>
                          <a:effectLst/>
                          <a:latin typeface="+mn-lt"/>
                          <a:ea typeface="+mn-ea"/>
                          <a:cs typeface="+mn-cs"/>
                        </a:rPr>
                        <a:t>BPM Composer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68591">
                <a:tc>
                  <a:txBody>
                    <a:bodyPr/>
                    <a:lstStyle/>
                    <a:p>
                      <a:pPr marL="0" algn="l" defTabSz="914400" rtl="0" eaLnBrk="1" fontAlgn="ctr" latinLnBrk="0" hangingPunct="1"/>
                      <a:r>
                        <a:rPr lang="es-ES" sz="1400" u="none" strike="noStrike" kern="1200">
                          <a:solidFill>
                            <a:schemeClr val="tx1"/>
                          </a:solidFill>
                          <a:effectLst/>
                          <a:latin typeface="+mn-lt"/>
                          <a:ea typeface="+mn-ea"/>
                          <a:cs typeface="+mn-cs"/>
                        </a:rPr>
                        <a:t>Módulo 12. </a:t>
                      </a:r>
                      <a:br>
                        <a:rPr lang="es-ES" sz="1400" u="none" strike="noStrike" kern="1200">
                          <a:solidFill>
                            <a:schemeClr val="tx1"/>
                          </a:solidFill>
                          <a:effectLst/>
                          <a:latin typeface="+mn-lt"/>
                          <a:ea typeface="+mn-ea"/>
                          <a:cs typeface="+mn-cs"/>
                        </a:rPr>
                      </a:br>
                      <a:r>
                        <a:rPr lang="es-ES" sz="1400" u="none" strike="noStrike" kern="1200">
                          <a:solidFill>
                            <a:schemeClr val="tx1"/>
                          </a:solidFill>
                          <a:effectLst/>
                          <a:latin typeface="+mn-lt"/>
                          <a:ea typeface="+mn-ea"/>
                          <a:cs typeface="+mn-cs"/>
                        </a:rPr>
                        <a:t>Cargas masivas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r>
                        <a:rPr lang="es-ES" sz="1400" u="none" strike="noStrike" kern="1200">
                          <a:solidFill>
                            <a:schemeClr val="tx1"/>
                          </a:solidFill>
                          <a:effectLst/>
                          <a:latin typeface="+mn-lt"/>
                          <a:ea typeface="+mn-ea"/>
                          <a:cs typeface="+mn-cs"/>
                        </a:rPr>
                        <a:t>Carga masiva de Fundamentos y estructura de dependencias.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r>
                        <a:rPr lang="es-ES" sz="1400" u="none" strike="noStrike" kern="1200">
                          <a:solidFill>
                            <a:schemeClr val="tx1"/>
                          </a:solidFill>
                          <a:effectLst/>
                          <a:latin typeface="+mn-lt"/>
                          <a:ea typeface="+mn-ea"/>
                          <a:cs typeface="+mn-cs"/>
                        </a:rPr>
                        <a:t>Desarrollo ADF, Webcenter Portal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31154">
                <a:tc>
                  <a:txBody>
                    <a:bodyPr/>
                    <a:lstStyle/>
                    <a:p>
                      <a:pPr marL="0" algn="l" defTabSz="914400" rtl="0" eaLnBrk="1" fontAlgn="ctr" latinLnBrk="0" hangingPunct="1"/>
                      <a:r>
                        <a:rPr lang="es-ES" sz="1400" u="none" strike="noStrike" kern="1200">
                          <a:solidFill>
                            <a:schemeClr val="tx1"/>
                          </a:solidFill>
                          <a:effectLst/>
                          <a:latin typeface="+mn-lt"/>
                          <a:ea typeface="+mn-ea"/>
                          <a:cs typeface="+mn-cs"/>
                        </a:rPr>
                        <a:t>Módulo 13. </a:t>
                      </a:r>
                      <a:br>
                        <a:rPr lang="es-ES" sz="1400" u="none" strike="noStrike" kern="1200">
                          <a:solidFill>
                            <a:schemeClr val="tx1"/>
                          </a:solidFill>
                          <a:effectLst/>
                          <a:latin typeface="+mn-lt"/>
                          <a:ea typeface="+mn-ea"/>
                          <a:cs typeface="+mn-cs"/>
                        </a:rPr>
                      </a:br>
                      <a:r>
                        <a:rPr lang="es-ES" sz="1400" u="none" strike="noStrike" kern="1200">
                          <a:solidFill>
                            <a:schemeClr val="tx1"/>
                          </a:solidFill>
                          <a:effectLst/>
                          <a:latin typeface="+mn-lt"/>
                          <a:ea typeface="+mn-ea"/>
                          <a:cs typeface="+mn-cs"/>
                        </a:rPr>
                        <a:t>Reportes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r>
                        <a:rPr lang="es-ES" sz="1400" u="none" strike="noStrike" kern="1200">
                          <a:solidFill>
                            <a:schemeClr val="tx1"/>
                          </a:solidFill>
                          <a:effectLst/>
                          <a:latin typeface="+mn-lt"/>
                          <a:ea typeface="+mn-ea"/>
                          <a:cs typeface="+mn-cs"/>
                        </a:rPr>
                        <a:t>Reporte de casos por usuario, fechas de registro y asignación, estatus, temas, subtemas.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r>
                        <a:rPr lang="es-ES" sz="1400" u="none" strike="noStrike" kern="1200">
                          <a:solidFill>
                            <a:schemeClr val="tx1"/>
                          </a:solidFill>
                          <a:effectLst/>
                          <a:latin typeface="+mn-lt"/>
                          <a:ea typeface="+mn-ea"/>
                          <a:cs typeface="+mn-cs"/>
                        </a:rPr>
                        <a:t>Desarrollo ADF, Webcenter Portal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7" name="6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64238" y="546100"/>
            <a:ext cx="2442889" cy="673100"/>
          </a:xfrm>
          <a:prstGeom prst="rect">
            <a:avLst/>
          </a:prstGeom>
        </p:spPr>
      </p:pic>
    </p:spTree>
    <p:extLst>
      <p:ext uri="{BB962C8B-B14F-4D97-AF65-F5344CB8AC3E}">
        <p14:creationId xmlns:p14="http://schemas.microsoft.com/office/powerpoint/2010/main" val="869148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11125200" cy="889000"/>
          </a:xfrm>
        </p:spPr>
        <p:txBody>
          <a:bodyPr/>
          <a:lstStyle/>
          <a:p>
            <a:r>
              <a:rPr lang="en-US" dirty="0" err="1" smtClean="0"/>
              <a:t>Solución</a:t>
            </a:r>
            <a:r>
              <a:rPr lang="en-US" dirty="0" smtClean="0"/>
              <a:t> - COMPEX</a:t>
            </a:r>
            <a:endParaRPr lang="en-US" dirty="0"/>
          </a:p>
        </p:txBody>
      </p:sp>
      <p:sp>
        <p:nvSpPr>
          <p:cNvPr id="6" name="Footer Placeholder 5"/>
          <p:cNvSpPr>
            <a:spLocks noGrp="1"/>
          </p:cNvSpPr>
          <p:nvPr>
            <p:ph type="ftr" sz="quarter" idx="11"/>
          </p:nvPr>
        </p:nvSpPr>
        <p:spPr/>
        <p:txBody>
          <a:bodyPr/>
          <a:lstStyle/>
          <a:p>
            <a:r>
              <a:rPr lang="en-US" smtClean="0"/>
              <a:t>Oracle Confidential – Internal/Restricted/Highly Restricted</a:t>
            </a:r>
            <a:endParaRPr lang="en-US"/>
          </a:p>
        </p:txBody>
      </p:sp>
      <p:sp>
        <p:nvSpPr>
          <p:cNvPr id="3" name="Slide Number Placeholder 2"/>
          <p:cNvSpPr>
            <a:spLocks noGrp="1"/>
          </p:cNvSpPr>
          <p:nvPr>
            <p:ph type="sldNum" sz="quarter" idx="12"/>
          </p:nvPr>
        </p:nvSpPr>
        <p:spPr/>
        <p:txBody>
          <a:bodyPr/>
          <a:lstStyle/>
          <a:p>
            <a:fld id="{C51EAA63-D034-42AE-91FA-B13B9518C7BE}" type="slidenum">
              <a:rPr lang="en-US" smtClean="0"/>
              <a:pPr/>
              <a:t>27</a:t>
            </a:fld>
            <a:endParaRPr lang="en-US"/>
          </a:p>
        </p:txBody>
      </p:sp>
      <p:pic>
        <p:nvPicPr>
          <p:cNvPr id="4" name="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5047" y="5270500"/>
            <a:ext cx="2442889" cy="673100"/>
          </a:xfrm>
          <a:prstGeom prst="rect">
            <a:avLst/>
          </a:prstGeom>
        </p:spPr>
      </p:pic>
      <p:sp>
        <p:nvSpPr>
          <p:cNvPr id="8" name="7 CuadroTexto"/>
          <p:cNvSpPr txBox="1"/>
          <p:nvPr/>
        </p:nvSpPr>
        <p:spPr>
          <a:xfrm>
            <a:off x="1261806" y="1600199"/>
            <a:ext cx="9228394" cy="464087"/>
          </a:xfrm>
          <a:prstGeom prst="rect">
            <a:avLst/>
          </a:prstGeom>
          <a:noFill/>
        </p:spPr>
        <p:txBody>
          <a:bodyPr wrap="square" lIns="0" tIns="0" rIns="0" bIns="0" rtlCol="0">
            <a:noAutofit/>
          </a:bodyPr>
          <a:lstStyle/>
          <a:p>
            <a:pPr>
              <a:lnSpc>
                <a:spcPct val="90000"/>
              </a:lnSpc>
            </a:pPr>
            <a:r>
              <a:rPr lang="es-MX" smtClean="0"/>
              <a:t>Funcionalidad cubierta con Webcenter Portal interactuando por medio de desarrollo ADF con la base de datos.</a:t>
            </a:r>
            <a:endParaRPr lang="es-ES" smtClean="0"/>
          </a:p>
        </p:txBody>
      </p:sp>
      <p:cxnSp>
        <p:nvCxnSpPr>
          <p:cNvPr id="12" name="11 Conector recto de flecha"/>
          <p:cNvCxnSpPr/>
          <p:nvPr/>
        </p:nvCxnSpPr>
        <p:spPr>
          <a:xfrm>
            <a:off x="3742105" y="3195238"/>
            <a:ext cx="3797300" cy="0"/>
          </a:xfrm>
          <a:prstGeom prst="straightConnector1">
            <a:avLst/>
          </a:prstGeom>
          <a:ln w="38100">
            <a:solidFill>
              <a:schemeClr val="accent5"/>
            </a:solidFill>
            <a:miter lim="8000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3" name="12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5335" y="2064287"/>
            <a:ext cx="1810839" cy="1810839"/>
          </a:xfrm>
          <a:prstGeom prst="rect">
            <a:avLst/>
          </a:prstGeom>
        </p:spPr>
      </p:pic>
      <p:sp>
        <p:nvSpPr>
          <p:cNvPr id="16" name="15 Rectángulo"/>
          <p:cNvSpPr/>
          <p:nvPr/>
        </p:nvSpPr>
        <p:spPr>
          <a:xfrm>
            <a:off x="1261807" y="4129722"/>
            <a:ext cx="3919794" cy="1754326"/>
          </a:xfrm>
          <a:prstGeom prst="rect">
            <a:avLst/>
          </a:prstGeom>
        </p:spPr>
        <p:txBody>
          <a:bodyPr wrap="square">
            <a:spAutoFit/>
          </a:bodyPr>
          <a:lstStyle/>
          <a:p>
            <a:pPr marL="285750" indent="-285750">
              <a:buFont typeface="Arial" panose="020B0604020202020204" pitchFamily="34" charset="0"/>
              <a:buChar char="•"/>
            </a:pPr>
            <a:r>
              <a:rPr lang="es-ES" smtClean="0"/>
              <a:t>Secciones informativas COMPEX</a:t>
            </a:r>
          </a:p>
          <a:p>
            <a:pPr marL="285750" indent="-285750">
              <a:buFont typeface="Arial" panose="020B0604020202020204" pitchFamily="34" charset="0"/>
              <a:buChar char="•"/>
            </a:pPr>
            <a:r>
              <a:rPr lang="es-ES" smtClean="0"/>
              <a:t>Administración de cuentas</a:t>
            </a:r>
          </a:p>
          <a:p>
            <a:pPr marL="285750" indent="-285750">
              <a:buFont typeface="Arial" panose="020B0604020202020204" pitchFamily="34" charset="0"/>
              <a:buChar char="•"/>
            </a:pPr>
            <a:r>
              <a:rPr lang="es-ES" smtClean="0"/>
              <a:t>Administración de usuarios</a:t>
            </a:r>
          </a:p>
          <a:p>
            <a:pPr marL="285750" indent="-285750">
              <a:buFont typeface="Arial" panose="020B0604020202020204" pitchFamily="34" charset="0"/>
              <a:buChar char="•"/>
            </a:pPr>
            <a:r>
              <a:rPr lang="es-ES" smtClean="0"/>
              <a:t>Administración de áreas de autoridad</a:t>
            </a:r>
          </a:p>
          <a:p>
            <a:pPr marL="285750" indent="-285750">
              <a:buFont typeface="Arial" panose="020B0604020202020204" pitchFamily="34" charset="0"/>
              <a:buChar char="•"/>
            </a:pPr>
            <a:r>
              <a:rPr lang="es-ES" smtClean="0"/>
              <a:t>Administración de autoridades</a:t>
            </a:r>
            <a:endParaRPr lang="es-ES"/>
          </a:p>
        </p:txBody>
      </p:sp>
      <p:sp>
        <p:nvSpPr>
          <p:cNvPr id="17" name="16 Rectángulo"/>
          <p:cNvSpPr/>
          <p:nvPr/>
        </p:nvSpPr>
        <p:spPr>
          <a:xfrm>
            <a:off x="5311941" y="4104322"/>
            <a:ext cx="3962400" cy="1754326"/>
          </a:xfrm>
          <a:prstGeom prst="rect">
            <a:avLst/>
          </a:prstGeom>
        </p:spPr>
        <p:txBody>
          <a:bodyPr wrap="square">
            <a:spAutoFit/>
          </a:bodyPr>
          <a:lstStyle/>
          <a:p>
            <a:pPr marL="285750" indent="-285750">
              <a:buFont typeface="Arial" panose="020B0604020202020204" pitchFamily="34" charset="0"/>
              <a:buChar char="•"/>
            </a:pPr>
            <a:r>
              <a:rPr lang="es-ES" dirty="0"/>
              <a:t>Administración de catálogos</a:t>
            </a:r>
          </a:p>
          <a:p>
            <a:pPr marL="285750" indent="-285750">
              <a:buFont typeface="Arial" panose="020B0604020202020204" pitchFamily="34" charset="0"/>
              <a:buChar char="•"/>
            </a:pPr>
            <a:r>
              <a:rPr lang="es-ES" dirty="0"/>
              <a:t>Administración de registro y firma</a:t>
            </a:r>
          </a:p>
          <a:p>
            <a:pPr marL="285750" indent="-285750">
              <a:buFont typeface="Arial" panose="020B0604020202020204" pitchFamily="34" charset="0"/>
              <a:buChar char="•"/>
            </a:pPr>
            <a:r>
              <a:rPr lang="es-ES" dirty="0"/>
              <a:t>Consultar mis </a:t>
            </a:r>
            <a:r>
              <a:rPr lang="es-ES" dirty="0" smtClean="0"/>
              <a:t>casos*</a:t>
            </a:r>
            <a:endParaRPr lang="es-ES" dirty="0"/>
          </a:p>
          <a:p>
            <a:pPr marL="285750" indent="-285750">
              <a:buFont typeface="Arial" panose="020B0604020202020204" pitchFamily="34" charset="0"/>
              <a:buChar char="•"/>
            </a:pPr>
            <a:r>
              <a:rPr lang="es-ES" dirty="0"/>
              <a:t>Transparencia</a:t>
            </a:r>
          </a:p>
          <a:p>
            <a:pPr marL="285750" indent="-285750">
              <a:buFont typeface="Arial" panose="020B0604020202020204" pitchFamily="34" charset="0"/>
              <a:buChar char="•"/>
            </a:pPr>
            <a:r>
              <a:rPr lang="es-ES" dirty="0"/>
              <a:t>Cargas masivas</a:t>
            </a:r>
          </a:p>
          <a:p>
            <a:pPr marL="285750" indent="-285750">
              <a:buFont typeface="Arial" panose="020B0604020202020204" pitchFamily="34" charset="0"/>
              <a:buChar char="•"/>
            </a:pPr>
            <a:r>
              <a:rPr lang="es-ES" dirty="0"/>
              <a:t>Reportes</a:t>
            </a:r>
          </a:p>
        </p:txBody>
      </p:sp>
      <p:grpSp>
        <p:nvGrpSpPr>
          <p:cNvPr id="5" name="4 Grupo"/>
          <p:cNvGrpSpPr/>
          <p:nvPr/>
        </p:nvGrpSpPr>
        <p:grpSpPr>
          <a:xfrm>
            <a:off x="2006710" y="2178454"/>
            <a:ext cx="2048498" cy="1615169"/>
            <a:chOff x="2006710" y="2178454"/>
            <a:chExt cx="2048498" cy="1615169"/>
          </a:xfrm>
        </p:grpSpPr>
        <p:pic>
          <p:nvPicPr>
            <p:cNvPr id="7" name="6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06710" y="2596854"/>
              <a:ext cx="1595693" cy="1196769"/>
            </a:xfrm>
            <a:prstGeom prst="rect">
              <a:avLst/>
            </a:prstGeom>
          </p:spPr>
        </p:pic>
        <p:pic>
          <p:nvPicPr>
            <p:cNvPr id="19" name="18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04556" y="2178454"/>
              <a:ext cx="1250652" cy="418400"/>
            </a:xfrm>
            <a:prstGeom prst="rect">
              <a:avLst/>
            </a:prstGeom>
          </p:spPr>
        </p:pic>
      </p:grpSp>
      <p:grpSp>
        <p:nvGrpSpPr>
          <p:cNvPr id="9" name="8 Grupo"/>
          <p:cNvGrpSpPr/>
          <p:nvPr/>
        </p:nvGrpSpPr>
        <p:grpSpPr>
          <a:xfrm>
            <a:off x="7893417" y="2279233"/>
            <a:ext cx="1454473" cy="1514390"/>
            <a:chOff x="7893417" y="2279233"/>
            <a:chExt cx="1454473" cy="1514390"/>
          </a:xfrm>
        </p:grpSpPr>
        <p:pic>
          <p:nvPicPr>
            <p:cNvPr id="10" name="9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93417" y="2679197"/>
              <a:ext cx="1062038" cy="1114426"/>
            </a:xfrm>
            <a:prstGeom prst="rect">
              <a:avLst/>
            </a:prstGeom>
          </p:spPr>
        </p:pic>
        <p:pic>
          <p:nvPicPr>
            <p:cNvPr id="20" name="19 Image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52346" y="2279233"/>
              <a:ext cx="1195544" cy="399964"/>
            </a:xfrm>
            <a:prstGeom prst="rect">
              <a:avLst/>
            </a:prstGeom>
          </p:spPr>
        </p:pic>
      </p:grpSp>
    </p:spTree>
    <p:extLst>
      <p:ext uri="{BB962C8B-B14F-4D97-AF65-F5344CB8AC3E}">
        <p14:creationId xmlns:p14="http://schemas.microsoft.com/office/powerpoint/2010/main" val="545109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500"/>
                                        <p:tgtEl>
                                          <p:spTgt spid="5"/>
                                        </p:tgtEl>
                                      </p:cBhvr>
                                    </p:animEffect>
                                    <p:anim calcmode="lin" valueType="num">
                                      <p:cBhvr>
                                        <p:cTn id="8" dur="1500" fill="hold"/>
                                        <p:tgtEl>
                                          <p:spTgt spid="5"/>
                                        </p:tgtEl>
                                        <p:attrNameLst>
                                          <p:attrName>ppt_x</p:attrName>
                                        </p:attrNameLst>
                                      </p:cBhvr>
                                      <p:tavLst>
                                        <p:tav tm="0">
                                          <p:val>
                                            <p:strVal val="#ppt_x"/>
                                          </p:val>
                                        </p:tav>
                                        <p:tav tm="100000">
                                          <p:val>
                                            <p:strVal val="#ppt_x"/>
                                          </p:val>
                                        </p:tav>
                                      </p:tavLst>
                                    </p:anim>
                                    <p:anim calcmode="lin" valueType="num">
                                      <p:cBhvr>
                                        <p:cTn id="9" dur="1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500"/>
                                        <p:tgtEl>
                                          <p:spTgt spid="9"/>
                                        </p:tgtEl>
                                      </p:cBhvr>
                                    </p:animEffect>
                                    <p:anim calcmode="lin" valueType="num">
                                      <p:cBhvr>
                                        <p:cTn id="15" dur="1500" fill="hold"/>
                                        <p:tgtEl>
                                          <p:spTgt spid="9"/>
                                        </p:tgtEl>
                                        <p:attrNameLst>
                                          <p:attrName>ppt_x</p:attrName>
                                        </p:attrNameLst>
                                      </p:cBhvr>
                                      <p:tavLst>
                                        <p:tav tm="0">
                                          <p:val>
                                            <p:strVal val="#ppt_x"/>
                                          </p:val>
                                        </p:tav>
                                        <p:tav tm="100000">
                                          <p:val>
                                            <p:strVal val="#ppt_x"/>
                                          </p:val>
                                        </p:tav>
                                      </p:tavLst>
                                    </p:anim>
                                    <p:anim calcmode="lin" valueType="num">
                                      <p:cBhvr>
                                        <p:cTn id="16" dur="1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1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1500" fill="hold"/>
                                        <p:tgtEl>
                                          <p:spTgt spid="16"/>
                                        </p:tgtEl>
                                        <p:attrNameLst>
                                          <p:attrName>ppt_x</p:attrName>
                                        </p:attrNameLst>
                                      </p:cBhvr>
                                      <p:tavLst>
                                        <p:tav tm="0">
                                          <p:val>
                                            <p:strVal val="#ppt_x"/>
                                          </p:val>
                                        </p:tav>
                                        <p:tav tm="100000">
                                          <p:val>
                                            <p:strVal val="#ppt_x"/>
                                          </p:val>
                                        </p:tav>
                                      </p:tavLst>
                                    </p:anim>
                                    <p:anim calcmode="lin" valueType="num">
                                      <p:cBhvr additive="base">
                                        <p:cTn id="32" dur="1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1500" fill="hold"/>
                                        <p:tgtEl>
                                          <p:spTgt spid="17"/>
                                        </p:tgtEl>
                                        <p:attrNameLst>
                                          <p:attrName>ppt_x</p:attrName>
                                        </p:attrNameLst>
                                      </p:cBhvr>
                                      <p:tavLst>
                                        <p:tav tm="0">
                                          <p:val>
                                            <p:strVal val="#ppt_x"/>
                                          </p:val>
                                        </p:tav>
                                        <p:tav tm="100000">
                                          <p:val>
                                            <p:strVal val="#ppt_x"/>
                                          </p:val>
                                        </p:tav>
                                      </p:tavLst>
                                    </p:anim>
                                    <p:anim calcmode="lin" valueType="num">
                                      <p:cBhvr additive="base">
                                        <p:cTn id="38" dur="1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16 Grupo"/>
          <p:cNvGrpSpPr/>
          <p:nvPr/>
        </p:nvGrpSpPr>
        <p:grpSpPr>
          <a:xfrm>
            <a:off x="8529048" y="3181593"/>
            <a:ext cx="2714660" cy="1173940"/>
            <a:chOff x="8529048" y="3181593"/>
            <a:chExt cx="2714660" cy="1173940"/>
          </a:xfrm>
        </p:grpSpPr>
        <p:pic>
          <p:nvPicPr>
            <p:cNvPr id="41" name="40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29048" y="3181593"/>
              <a:ext cx="2089334" cy="1173940"/>
            </a:xfrm>
            <a:prstGeom prst="rect">
              <a:avLst/>
            </a:prstGeom>
          </p:spPr>
        </p:pic>
        <p:pic>
          <p:nvPicPr>
            <p:cNvPr id="42" name="41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93056" y="3250574"/>
              <a:ext cx="1250652" cy="418400"/>
            </a:xfrm>
            <a:prstGeom prst="rect">
              <a:avLst/>
            </a:prstGeom>
          </p:spPr>
        </p:pic>
      </p:grpSp>
      <p:grpSp>
        <p:nvGrpSpPr>
          <p:cNvPr id="18" name="17 Grupo"/>
          <p:cNvGrpSpPr/>
          <p:nvPr/>
        </p:nvGrpSpPr>
        <p:grpSpPr>
          <a:xfrm>
            <a:off x="8913226" y="4251688"/>
            <a:ext cx="2330482" cy="1072418"/>
            <a:chOff x="8913226" y="4251688"/>
            <a:chExt cx="2330482" cy="1072418"/>
          </a:xfrm>
        </p:grpSpPr>
        <p:pic>
          <p:nvPicPr>
            <p:cNvPr id="38" name="37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13226" y="4304931"/>
              <a:ext cx="1423988" cy="1019175"/>
            </a:xfrm>
            <a:prstGeom prst="rect">
              <a:avLst/>
            </a:prstGeom>
          </p:spPr>
        </p:pic>
        <p:pic>
          <p:nvPicPr>
            <p:cNvPr id="44" name="43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93056" y="4251688"/>
              <a:ext cx="1250652" cy="418400"/>
            </a:xfrm>
            <a:prstGeom prst="rect">
              <a:avLst/>
            </a:prstGeom>
          </p:spPr>
        </p:pic>
      </p:grpSp>
      <p:sp>
        <p:nvSpPr>
          <p:cNvPr id="2" name="Title 1"/>
          <p:cNvSpPr>
            <a:spLocks noGrp="1"/>
          </p:cNvSpPr>
          <p:nvPr>
            <p:ph type="title"/>
          </p:nvPr>
        </p:nvSpPr>
        <p:spPr>
          <a:xfrm>
            <a:off x="531812" y="406400"/>
            <a:ext cx="11125200" cy="889000"/>
          </a:xfrm>
        </p:spPr>
        <p:txBody>
          <a:bodyPr/>
          <a:lstStyle/>
          <a:p>
            <a:r>
              <a:rPr lang="en-US" err="1" smtClean="0"/>
              <a:t>Solución</a:t>
            </a:r>
            <a:r>
              <a:rPr lang="en-US" smtClean="0"/>
              <a:t> - COMPEX</a:t>
            </a:r>
            <a:endParaRPr lang="en-US"/>
          </a:p>
        </p:txBody>
      </p:sp>
      <p:sp>
        <p:nvSpPr>
          <p:cNvPr id="6" name="Footer Placeholder 5"/>
          <p:cNvSpPr>
            <a:spLocks noGrp="1"/>
          </p:cNvSpPr>
          <p:nvPr>
            <p:ph type="ftr" sz="quarter" idx="11"/>
          </p:nvPr>
        </p:nvSpPr>
        <p:spPr/>
        <p:txBody>
          <a:bodyPr/>
          <a:lstStyle/>
          <a:p>
            <a:r>
              <a:rPr lang="en-US" smtClean="0"/>
              <a:t>Oracle Confidential – Internal/Restricted/Highly Restricted</a:t>
            </a:r>
            <a:endParaRPr lang="en-US"/>
          </a:p>
        </p:txBody>
      </p:sp>
      <p:sp>
        <p:nvSpPr>
          <p:cNvPr id="3" name="Slide Number Placeholder 2"/>
          <p:cNvSpPr>
            <a:spLocks noGrp="1"/>
          </p:cNvSpPr>
          <p:nvPr>
            <p:ph type="sldNum" sz="quarter" idx="12"/>
          </p:nvPr>
        </p:nvSpPr>
        <p:spPr/>
        <p:txBody>
          <a:bodyPr/>
          <a:lstStyle/>
          <a:p>
            <a:fld id="{C51EAA63-D034-42AE-91FA-B13B9518C7BE}" type="slidenum">
              <a:rPr lang="en-US" smtClean="0"/>
              <a:pPr/>
              <a:t>28</a:t>
            </a:fld>
            <a:endParaRPr lang="en-US"/>
          </a:p>
        </p:txBody>
      </p:sp>
      <p:pic>
        <p:nvPicPr>
          <p:cNvPr id="4" name="3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95047" y="5270500"/>
            <a:ext cx="2442889" cy="673100"/>
          </a:xfrm>
          <a:prstGeom prst="rect">
            <a:avLst/>
          </a:prstGeom>
        </p:spPr>
      </p:pic>
      <p:sp>
        <p:nvSpPr>
          <p:cNvPr id="8" name="7 CuadroTexto"/>
          <p:cNvSpPr txBox="1"/>
          <p:nvPr/>
        </p:nvSpPr>
        <p:spPr>
          <a:xfrm>
            <a:off x="1261806" y="1600199"/>
            <a:ext cx="9228394" cy="464087"/>
          </a:xfrm>
          <a:prstGeom prst="rect">
            <a:avLst/>
          </a:prstGeom>
          <a:noFill/>
        </p:spPr>
        <p:txBody>
          <a:bodyPr wrap="square" lIns="0" tIns="0" rIns="0" bIns="0" rtlCol="0">
            <a:noAutofit/>
          </a:bodyPr>
          <a:lstStyle/>
          <a:p>
            <a:pPr>
              <a:lnSpc>
                <a:spcPct val="90000"/>
              </a:lnSpc>
            </a:pPr>
            <a:r>
              <a:rPr lang="es-MX" smtClean="0"/>
              <a:t>Funcionalidad cubierta con Webcenter Portal interactuando con BPM, Webcenter Content y BI Publisher.</a:t>
            </a:r>
            <a:endParaRPr lang="es-ES" smtClean="0"/>
          </a:p>
        </p:txBody>
      </p:sp>
      <p:cxnSp>
        <p:nvCxnSpPr>
          <p:cNvPr id="12" name="11 Conector recto de flecha"/>
          <p:cNvCxnSpPr/>
          <p:nvPr/>
        </p:nvCxnSpPr>
        <p:spPr>
          <a:xfrm>
            <a:off x="2663974" y="3242408"/>
            <a:ext cx="811213" cy="0"/>
          </a:xfrm>
          <a:prstGeom prst="straightConnector1">
            <a:avLst/>
          </a:prstGeom>
          <a:ln w="38100">
            <a:solidFill>
              <a:schemeClr val="accent5"/>
            </a:solidFill>
            <a:miter lim="8000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3" name="12 Grupo"/>
          <p:cNvGrpSpPr/>
          <p:nvPr/>
        </p:nvGrpSpPr>
        <p:grpSpPr>
          <a:xfrm>
            <a:off x="928579" y="2205386"/>
            <a:ext cx="2048498" cy="1615169"/>
            <a:chOff x="928579" y="2205386"/>
            <a:chExt cx="2048498" cy="1615169"/>
          </a:xfrm>
        </p:grpSpPr>
        <p:pic>
          <p:nvPicPr>
            <p:cNvPr id="7" name="6 Image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28579" y="2623786"/>
              <a:ext cx="1595693" cy="1196769"/>
            </a:xfrm>
            <a:prstGeom prst="rect">
              <a:avLst/>
            </a:prstGeom>
          </p:spPr>
        </p:pic>
        <p:pic>
          <p:nvPicPr>
            <p:cNvPr id="19" name="18 Imagen"/>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26425" y="2205386"/>
              <a:ext cx="1250652" cy="418400"/>
            </a:xfrm>
            <a:prstGeom prst="rect">
              <a:avLst/>
            </a:prstGeom>
          </p:spPr>
        </p:pic>
      </p:grpSp>
      <p:grpSp>
        <p:nvGrpSpPr>
          <p:cNvPr id="16" name="15 Grupo"/>
          <p:cNvGrpSpPr/>
          <p:nvPr/>
        </p:nvGrpSpPr>
        <p:grpSpPr>
          <a:xfrm>
            <a:off x="9042696" y="2016208"/>
            <a:ext cx="2045276" cy="1255346"/>
            <a:chOff x="9042696" y="2016208"/>
            <a:chExt cx="2045276" cy="1255346"/>
          </a:xfrm>
        </p:grpSpPr>
        <p:pic>
          <p:nvPicPr>
            <p:cNvPr id="10" name="9 Imagen"/>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042696" y="2157128"/>
              <a:ext cx="1062038" cy="1114426"/>
            </a:xfrm>
            <a:prstGeom prst="rect">
              <a:avLst/>
            </a:prstGeom>
          </p:spPr>
        </p:pic>
        <p:pic>
          <p:nvPicPr>
            <p:cNvPr id="20" name="19 Imagen"/>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892428" y="2016208"/>
              <a:ext cx="1195544" cy="399964"/>
            </a:xfrm>
            <a:prstGeom prst="rect">
              <a:avLst/>
            </a:prstGeom>
          </p:spPr>
        </p:pic>
      </p:grpSp>
      <p:grpSp>
        <p:nvGrpSpPr>
          <p:cNvPr id="14" name="13 Grupo"/>
          <p:cNvGrpSpPr/>
          <p:nvPr/>
        </p:nvGrpSpPr>
        <p:grpSpPr>
          <a:xfrm>
            <a:off x="3882874" y="2187672"/>
            <a:ext cx="2861597" cy="556295"/>
            <a:chOff x="4745703" y="2178454"/>
            <a:chExt cx="2861597" cy="556295"/>
          </a:xfrm>
        </p:grpSpPr>
        <p:pic>
          <p:nvPicPr>
            <p:cNvPr id="9" name="8 Imagen"/>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745703" y="2178454"/>
              <a:ext cx="600997" cy="556295"/>
            </a:xfrm>
            <a:prstGeom prst="rect">
              <a:avLst/>
            </a:prstGeom>
          </p:spPr>
        </p:pic>
        <p:sp>
          <p:nvSpPr>
            <p:cNvPr id="11" name="10 CuadroTexto"/>
            <p:cNvSpPr txBox="1"/>
            <p:nvPr/>
          </p:nvSpPr>
          <p:spPr>
            <a:xfrm>
              <a:off x="5537200" y="2387654"/>
              <a:ext cx="2070100" cy="291543"/>
            </a:xfrm>
            <a:prstGeom prst="rect">
              <a:avLst/>
            </a:prstGeom>
            <a:noFill/>
          </p:spPr>
          <p:txBody>
            <a:bodyPr wrap="square" lIns="0" tIns="0" rIns="0" bIns="0" rtlCol="0">
              <a:noAutofit/>
            </a:bodyPr>
            <a:lstStyle/>
            <a:p>
              <a:pPr>
                <a:lnSpc>
                  <a:spcPct val="90000"/>
                </a:lnSpc>
              </a:pPr>
              <a:r>
                <a:rPr lang="es-ES" sz="1400" smtClean="0"/>
                <a:t>Revisor</a:t>
              </a:r>
            </a:p>
          </p:txBody>
        </p:sp>
      </p:grpSp>
      <p:grpSp>
        <p:nvGrpSpPr>
          <p:cNvPr id="21" name="20 Grupo"/>
          <p:cNvGrpSpPr/>
          <p:nvPr/>
        </p:nvGrpSpPr>
        <p:grpSpPr>
          <a:xfrm>
            <a:off x="4240313" y="2808216"/>
            <a:ext cx="2861597" cy="556295"/>
            <a:chOff x="4745703" y="2178454"/>
            <a:chExt cx="2861597" cy="556295"/>
          </a:xfrm>
        </p:grpSpPr>
        <p:pic>
          <p:nvPicPr>
            <p:cNvPr id="22" name="21 Imagen"/>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745703" y="2178454"/>
              <a:ext cx="600997" cy="556295"/>
            </a:xfrm>
            <a:prstGeom prst="rect">
              <a:avLst/>
            </a:prstGeom>
          </p:spPr>
        </p:pic>
        <p:sp>
          <p:nvSpPr>
            <p:cNvPr id="23" name="22 CuadroTexto"/>
            <p:cNvSpPr txBox="1"/>
            <p:nvPr/>
          </p:nvSpPr>
          <p:spPr>
            <a:xfrm>
              <a:off x="5537200" y="2387654"/>
              <a:ext cx="2070100" cy="291543"/>
            </a:xfrm>
            <a:prstGeom prst="rect">
              <a:avLst/>
            </a:prstGeom>
            <a:noFill/>
          </p:spPr>
          <p:txBody>
            <a:bodyPr wrap="square" lIns="0" tIns="0" rIns="0" bIns="0" rtlCol="0">
              <a:noAutofit/>
            </a:bodyPr>
            <a:lstStyle/>
            <a:p>
              <a:pPr>
                <a:lnSpc>
                  <a:spcPct val="90000"/>
                </a:lnSpc>
              </a:pPr>
              <a:r>
                <a:rPr lang="es-ES" sz="1400"/>
                <a:t>Seguimiento</a:t>
              </a:r>
              <a:endParaRPr lang="es-ES" sz="1400" smtClean="0"/>
            </a:p>
          </p:txBody>
        </p:sp>
      </p:grpSp>
      <p:grpSp>
        <p:nvGrpSpPr>
          <p:cNvPr id="24" name="23 Grupo"/>
          <p:cNvGrpSpPr/>
          <p:nvPr/>
        </p:nvGrpSpPr>
        <p:grpSpPr>
          <a:xfrm>
            <a:off x="4636063" y="3461359"/>
            <a:ext cx="2861597" cy="556295"/>
            <a:chOff x="4745703" y="2178454"/>
            <a:chExt cx="2861597" cy="556295"/>
          </a:xfrm>
        </p:grpSpPr>
        <p:pic>
          <p:nvPicPr>
            <p:cNvPr id="25" name="24 Imagen"/>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745703" y="2178454"/>
              <a:ext cx="600997" cy="556295"/>
            </a:xfrm>
            <a:prstGeom prst="rect">
              <a:avLst/>
            </a:prstGeom>
          </p:spPr>
        </p:pic>
        <p:sp>
          <p:nvSpPr>
            <p:cNvPr id="26" name="25 CuadroTexto"/>
            <p:cNvSpPr txBox="1"/>
            <p:nvPr/>
          </p:nvSpPr>
          <p:spPr>
            <a:xfrm>
              <a:off x="5537200" y="2387654"/>
              <a:ext cx="2070100" cy="291543"/>
            </a:xfrm>
            <a:prstGeom prst="rect">
              <a:avLst/>
            </a:prstGeom>
            <a:noFill/>
          </p:spPr>
          <p:txBody>
            <a:bodyPr wrap="square" lIns="0" tIns="0" rIns="0" bIns="0" rtlCol="0">
              <a:noAutofit/>
            </a:bodyPr>
            <a:lstStyle/>
            <a:p>
              <a:pPr>
                <a:lnSpc>
                  <a:spcPct val="90000"/>
                </a:lnSpc>
              </a:pPr>
              <a:r>
                <a:rPr lang="es-ES" sz="1400" smtClean="0"/>
                <a:t>Requerimiento</a:t>
              </a:r>
            </a:p>
          </p:txBody>
        </p:sp>
      </p:grpSp>
      <p:grpSp>
        <p:nvGrpSpPr>
          <p:cNvPr id="27" name="26 Grupo"/>
          <p:cNvGrpSpPr/>
          <p:nvPr/>
        </p:nvGrpSpPr>
        <p:grpSpPr>
          <a:xfrm>
            <a:off x="5031811" y="4102413"/>
            <a:ext cx="2861597" cy="556295"/>
            <a:chOff x="4745703" y="2178454"/>
            <a:chExt cx="2861597" cy="556295"/>
          </a:xfrm>
        </p:grpSpPr>
        <p:pic>
          <p:nvPicPr>
            <p:cNvPr id="28" name="27 Imagen"/>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745703" y="2178454"/>
              <a:ext cx="600997" cy="556295"/>
            </a:xfrm>
            <a:prstGeom prst="rect">
              <a:avLst/>
            </a:prstGeom>
          </p:spPr>
        </p:pic>
        <p:sp>
          <p:nvSpPr>
            <p:cNvPr id="29" name="28 CuadroTexto"/>
            <p:cNvSpPr txBox="1"/>
            <p:nvPr/>
          </p:nvSpPr>
          <p:spPr>
            <a:xfrm>
              <a:off x="5537200" y="2387654"/>
              <a:ext cx="2070100" cy="291543"/>
            </a:xfrm>
            <a:prstGeom prst="rect">
              <a:avLst/>
            </a:prstGeom>
            <a:noFill/>
          </p:spPr>
          <p:txBody>
            <a:bodyPr wrap="square" lIns="0" tIns="0" rIns="0" bIns="0" rtlCol="0">
              <a:noAutofit/>
            </a:bodyPr>
            <a:lstStyle/>
            <a:p>
              <a:pPr>
                <a:lnSpc>
                  <a:spcPct val="90000"/>
                </a:lnSpc>
              </a:pPr>
              <a:r>
                <a:rPr lang="es-ES" sz="1400" smtClean="0"/>
                <a:t>Resolución</a:t>
              </a:r>
            </a:p>
          </p:txBody>
        </p:sp>
      </p:grpSp>
      <p:grpSp>
        <p:nvGrpSpPr>
          <p:cNvPr id="30" name="29 Grupo"/>
          <p:cNvGrpSpPr/>
          <p:nvPr/>
        </p:nvGrpSpPr>
        <p:grpSpPr>
          <a:xfrm>
            <a:off x="3939815" y="4623627"/>
            <a:ext cx="2861597" cy="556295"/>
            <a:chOff x="4745703" y="2178454"/>
            <a:chExt cx="2861597" cy="556295"/>
          </a:xfrm>
        </p:grpSpPr>
        <p:pic>
          <p:nvPicPr>
            <p:cNvPr id="31" name="30 Imagen"/>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745703" y="2178454"/>
              <a:ext cx="600997" cy="556295"/>
            </a:xfrm>
            <a:prstGeom prst="rect">
              <a:avLst/>
            </a:prstGeom>
          </p:spPr>
        </p:pic>
        <p:sp>
          <p:nvSpPr>
            <p:cNvPr id="32" name="31 CuadroTexto"/>
            <p:cNvSpPr txBox="1"/>
            <p:nvPr/>
          </p:nvSpPr>
          <p:spPr>
            <a:xfrm>
              <a:off x="5537200" y="2387654"/>
              <a:ext cx="2070100" cy="291543"/>
            </a:xfrm>
            <a:prstGeom prst="rect">
              <a:avLst/>
            </a:prstGeom>
            <a:noFill/>
          </p:spPr>
          <p:txBody>
            <a:bodyPr wrap="square" lIns="0" tIns="0" rIns="0" bIns="0" rtlCol="0">
              <a:noAutofit/>
            </a:bodyPr>
            <a:lstStyle/>
            <a:p>
              <a:pPr>
                <a:lnSpc>
                  <a:spcPct val="90000"/>
                </a:lnSpc>
              </a:pPr>
              <a:r>
                <a:rPr lang="es-MX" sz="1400" smtClean="0"/>
                <a:t>Desistimiento</a:t>
              </a:r>
              <a:endParaRPr lang="es-ES" sz="1400" smtClean="0"/>
            </a:p>
          </p:txBody>
        </p:sp>
      </p:grpSp>
      <p:grpSp>
        <p:nvGrpSpPr>
          <p:cNvPr id="34" name="33 Grupo"/>
          <p:cNvGrpSpPr/>
          <p:nvPr/>
        </p:nvGrpSpPr>
        <p:grpSpPr>
          <a:xfrm>
            <a:off x="3643623" y="2073504"/>
            <a:ext cx="3255294" cy="3358614"/>
            <a:chOff x="3643623" y="2073504"/>
            <a:chExt cx="3255294" cy="3358614"/>
          </a:xfrm>
        </p:grpSpPr>
        <p:sp>
          <p:nvSpPr>
            <p:cNvPr id="15" name="14 Rectángulo"/>
            <p:cNvSpPr/>
            <p:nvPr/>
          </p:nvSpPr>
          <p:spPr>
            <a:xfrm>
              <a:off x="3643623" y="2073504"/>
              <a:ext cx="3255294" cy="3358614"/>
            </a:xfrm>
            <a:prstGeom prst="rect">
              <a:avLst/>
            </a:prstGeom>
            <a:noFill/>
            <a:ln w="19050">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s-ES"/>
            </a:p>
          </p:txBody>
        </p:sp>
        <p:pic>
          <p:nvPicPr>
            <p:cNvPr id="33" name="32 Imagen"/>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457468" y="2114211"/>
              <a:ext cx="1250652" cy="418400"/>
            </a:xfrm>
            <a:prstGeom prst="rect">
              <a:avLst/>
            </a:prstGeom>
          </p:spPr>
        </p:pic>
      </p:grpSp>
      <p:cxnSp>
        <p:nvCxnSpPr>
          <p:cNvPr id="35" name="34 Conector angular"/>
          <p:cNvCxnSpPr>
            <a:stCxn id="9" idx="3"/>
          </p:cNvCxnSpPr>
          <p:nvPr/>
        </p:nvCxnSpPr>
        <p:spPr>
          <a:xfrm>
            <a:off x="4483871" y="2465820"/>
            <a:ext cx="86851" cy="342396"/>
          </a:xfrm>
          <a:prstGeom prst="bentConnector2">
            <a:avLst/>
          </a:prstGeom>
          <a:ln w="19050">
            <a:solidFill>
              <a:schemeClr val="accent5"/>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37" name="36 Conector angular"/>
          <p:cNvCxnSpPr/>
          <p:nvPr/>
        </p:nvCxnSpPr>
        <p:spPr>
          <a:xfrm>
            <a:off x="4854422" y="3096805"/>
            <a:ext cx="95250" cy="374995"/>
          </a:xfrm>
          <a:prstGeom prst="bentConnector2">
            <a:avLst/>
          </a:prstGeom>
          <a:ln w="19050">
            <a:solidFill>
              <a:schemeClr val="accent5"/>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39" name="38 Conector angular"/>
          <p:cNvCxnSpPr/>
          <p:nvPr/>
        </p:nvCxnSpPr>
        <p:spPr>
          <a:xfrm>
            <a:off x="5266968" y="3739507"/>
            <a:ext cx="107744" cy="362906"/>
          </a:xfrm>
          <a:prstGeom prst="bentConnector2">
            <a:avLst/>
          </a:prstGeom>
          <a:ln w="19050">
            <a:solidFill>
              <a:schemeClr val="accent5"/>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40" name="39 Conector recto de flecha"/>
          <p:cNvCxnSpPr/>
          <p:nvPr/>
        </p:nvCxnSpPr>
        <p:spPr>
          <a:xfrm>
            <a:off x="7101910" y="2681213"/>
            <a:ext cx="1850106" cy="14403"/>
          </a:xfrm>
          <a:prstGeom prst="straightConnector1">
            <a:avLst/>
          </a:prstGeom>
          <a:ln w="38100">
            <a:solidFill>
              <a:schemeClr val="accent5"/>
            </a:solidFill>
            <a:miter lim="8000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 name="4 Rectángulo"/>
          <p:cNvSpPr/>
          <p:nvPr/>
        </p:nvSpPr>
        <p:spPr>
          <a:xfrm>
            <a:off x="1054101" y="4969380"/>
            <a:ext cx="3046412" cy="646331"/>
          </a:xfrm>
          <a:prstGeom prst="rect">
            <a:avLst/>
          </a:prstGeom>
        </p:spPr>
        <p:txBody>
          <a:bodyPr wrap="square">
            <a:spAutoFit/>
          </a:bodyPr>
          <a:lstStyle/>
          <a:p>
            <a:pPr marL="285750" indent="-285750">
              <a:buFont typeface="Arial" panose="020B0604020202020204" pitchFamily="34" charset="0"/>
              <a:buChar char="•"/>
            </a:pPr>
            <a:r>
              <a:rPr lang="es-ES"/>
              <a:t>Procesos COMPEX</a:t>
            </a:r>
          </a:p>
          <a:p>
            <a:pPr marL="285750" indent="-285750">
              <a:buFont typeface="Arial" panose="020B0604020202020204" pitchFamily="34" charset="0"/>
              <a:buChar char="•"/>
            </a:pPr>
            <a:r>
              <a:rPr lang="es-ES"/>
              <a:t>Consultar mis casos</a:t>
            </a:r>
          </a:p>
        </p:txBody>
      </p:sp>
      <p:cxnSp>
        <p:nvCxnSpPr>
          <p:cNvPr id="36" name="35 Conector recto de flecha"/>
          <p:cNvCxnSpPr/>
          <p:nvPr/>
        </p:nvCxnSpPr>
        <p:spPr>
          <a:xfrm>
            <a:off x="6970610" y="4341772"/>
            <a:ext cx="527050" cy="0"/>
          </a:xfrm>
          <a:prstGeom prst="straightConnector1">
            <a:avLst/>
          </a:prstGeom>
          <a:ln w="38100">
            <a:solidFill>
              <a:schemeClr val="accent5"/>
            </a:solidFill>
            <a:miter lim="8000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46" name="45 Imagen"/>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661967" y="2157128"/>
            <a:ext cx="729991" cy="729991"/>
          </a:xfrm>
          <a:prstGeom prst="rect">
            <a:avLst/>
          </a:prstGeom>
        </p:spPr>
      </p:pic>
      <p:pic>
        <p:nvPicPr>
          <p:cNvPr id="47" name="46 Imagen"/>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528412" y="3990537"/>
            <a:ext cx="729991" cy="729991"/>
          </a:xfrm>
          <a:prstGeom prst="rect">
            <a:avLst/>
          </a:prstGeom>
        </p:spPr>
      </p:pic>
      <p:cxnSp>
        <p:nvCxnSpPr>
          <p:cNvPr id="48" name="47 Conector recto de flecha"/>
          <p:cNvCxnSpPr/>
          <p:nvPr/>
        </p:nvCxnSpPr>
        <p:spPr>
          <a:xfrm flipV="1">
            <a:off x="8315236" y="3920960"/>
            <a:ext cx="427624" cy="302723"/>
          </a:xfrm>
          <a:prstGeom prst="straightConnector1">
            <a:avLst/>
          </a:prstGeom>
          <a:ln w="38100">
            <a:solidFill>
              <a:schemeClr val="accent5"/>
            </a:solidFill>
            <a:miter lim="8000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49 Conector recto de flecha"/>
          <p:cNvCxnSpPr/>
          <p:nvPr/>
        </p:nvCxnSpPr>
        <p:spPr>
          <a:xfrm>
            <a:off x="8322584" y="4466644"/>
            <a:ext cx="421842" cy="259640"/>
          </a:xfrm>
          <a:prstGeom prst="straightConnector1">
            <a:avLst/>
          </a:prstGeom>
          <a:ln w="38100">
            <a:solidFill>
              <a:schemeClr val="accent5"/>
            </a:solidFill>
            <a:miter lim="8000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4033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500"/>
                                        <p:tgtEl>
                                          <p:spTgt spid="13"/>
                                        </p:tgtEl>
                                      </p:cBhvr>
                                    </p:animEffect>
                                    <p:anim calcmode="lin" valueType="num">
                                      <p:cBhvr>
                                        <p:cTn id="8" dur="1500" fill="hold"/>
                                        <p:tgtEl>
                                          <p:spTgt spid="13"/>
                                        </p:tgtEl>
                                        <p:attrNameLst>
                                          <p:attrName>ppt_x</p:attrName>
                                        </p:attrNameLst>
                                      </p:cBhvr>
                                      <p:tavLst>
                                        <p:tav tm="0">
                                          <p:val>
                                            <p:strVal val="#ppt_x"/>
                                          </p:val>
                                        </p:tav>
                                        <p:tav tm="100000">
                                          <p:val>
                                            <p:strVal val="#ppt_x"/>
                                          </p:val>
                                        </p:tav>
                                      </p:tavLst>
                                    </p:anim>
                                    <p:anim calcmode="lin" valueType="num">
                                      <p:cBhvr>
                                        <p:cTn id="9" dur="1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1000"/>
                                        <p:tgtEl>
                                          <p:spTgt spid="21"/>
                                        </p:tgtEl>
                                      </p:cBhvr>
                                    </p:animEffect>
                                    <p:anim calcmode="lin" valueType="num">
                                      <p:cBhvr>
                                        <p:cTn id="21" dur="1000" fill="hold"/>
                                        <p:tgtEl>
                                          <p:spTgt spid="21"/>
                                        </p:tgtEl>
                                        <p:attrNameLst>
                                          <p:attrName>ppt_x</p:attrName>
                                        </p:attrNameLst>
                                      </p:cBhvr>
                                      <p:tavLst>
                                        <p:tav tm="0">
                                          <p:val>
                                            <p:strVal val="#ppt_x"/>
                                          </p:val>
                                        </p:tav>
                                        <p:tav tm="100000">
                                          <p:val>
                                            <p:strVal val="#ppt_x"/>
                                          </p:val>
                                        </p:tav>
                                      </p:tavLst>
                                    </p:anim>
                                    <p:anim calcmode="lin" valueType="num">
                                      <p:cBhvr>
                                        <p:cTn id="22" dur="1000" fill="hold"/>
                                        <p:tgtEl>
                                          <p:spTgt spid="21"/>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up)">
                                      <p:cBhvr>
                                        <p:cTn id="26" dur="500"/>
                                        <p:tgtEl>
                                          <p:spTgt spid="35"/>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1000"/>
                                        <p:tgtEl>
                                          <p:spTgt spid="24"/>
                                        </p:tgtEl>
                                      </p:cBhvr>
                                    </p:animEffect>
                                    <p:anim calcmode="lin" valueType="num">
                                      <p:cBhvr>
                                        <p:cTn id="31" dur="1000" fill="hold"/>
                                        <p:tgtEl>
                                          <p:spTgt spid="24"/>
                                        </p:tgtEl>
                                        <p:attrNameLst>
                                          <p:attrName>ppt_x</p:attrName>
                                        </p:attrNameLst>
                                      </p:cBhvr>
                                      <p:tavLst>
                                        <p:tav tm="0">
                                          <p:val>
                                            <p:strVal val="#ppt_x"/>
                                          </p:val>
                                        </p:tav>
                                        <p:tav tm="100000">
                                          <p:val>
                                            <p:strVal val="#ppt_x"/>
                                          </p:val>
                                        </p:tav>
                                      </p:tavLst>
                                    </p:anim>
                                    <p:anim calcmode="lin" valueType="num">
                                      <p:cBhvr>
                                        <p:cTn id="32" dur="10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2" presetClass="entr" presetSubtype="1"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up)">
                                      <p:cBhvr>
                                        <p:cTn id="36" dur="500"/>
                                        <p:tgtEl>
                                          <p:spTgt spid="37"/>
                                        </p:tgtEl>
                                      </p:cBhvr>
                                    </p:animEffect>
                                  </p:childTnLst>
                                </p:cTn>
                              </p:par>
                            </p:childTnLst>
                          </p:cTn>
                        </p:par>
                        <p:par>
                          <p:cTn id="37" fill="hold">
                            <p:stCondLst>
                              <p:cond delay="4000"/>
                            </p:stCondLst>
                            <p:childTnLst>
                              <p:par>
                                <p:cTn id="38" presetID="42" presetClass="entr" presetSubtype="0"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1000"/>
                                        <p:tgtEl>
                                          <p:spTgt spid="27"/>
                                        </p:tgtEl>
                                      </p:cBhvr>
                                    </p:animEffect>
                                    <p:anim calcmode="lin" valueType="num">
                                      <p:cBhvr>
                                        <p:cTn id="41" dur="1000" fill="hold"/>
                                        <p:tgtEl>
                                          <p:spTgt spid="27"/>
                                        </p:tgtEl>
                                        <p:attrNameLst>
                                          <p:attrName>ppt_x</p:attrName>
                                        </p:attrNameLst>
                                      </p:cBhvr>
                                      <p:tavLst>
                                        <p:tav tm="0">
                                          <p:val>
                                            <p:strVal val="#ppt_x"/>
                                          </p:val>
                                        </p:tav>
                                        <p:tav tm="100000">
                                          <p:val>
                                            <p:strVal val="#ppt_x"/>
                                          </p:val>
                                        </p:tav>
                                      </p:tavLst>
                                    </p:anim>
                                    <p:anim calcmode="lin" valueType="num">
                                      <p:cBhvr>
                                        <p:cTn id="42" dur="1000" fill="hold"/>
                                        <p:tgtEl>
                                          <p:spTgt spid="27"/>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39"/>
                                        </p:tgtEl>
                                        <p:attrNameLst>
                                          <p:attrName>style.visibility</p:attrName>
                                        </p:attrNameLst>
                                      </p:cBhvr>
                                      <p:to>
                                        <p:strVal val="visible"/>
                                      </p:to>
                                    </p:set>
                                    <p:animEffect transition="in" filter="wipe(up)">
                                      <p:cBhvr>
                                        <p:cTn id="46" dur="500"/>
                                        <p:tgtEl>
                                          <p:spTgt spid="3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barn(inVertical)">
                                      <p:cBhvr>
                                        <p:cTn id="57" dur="1500"/>
                                        <p:tgtEl>
                                          <p:spTgt spid="34"/>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barn(inVertical)">
                                      <p:cBhvr>
                                        <p:cTn id="62" dur="1000"/>
                                        <p:tgtEl>
                                          <p:spTgt spid="12"/>
                                        </p:tgtEl>
                                      </p:cBhvr>
                                    </p:animEffect>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1000"/>
                                        <p:tgtEl>
                                          <p:spTgt spid="16"/>
                                        </p:tgtEl>
                                      </p:cBhvr>
                                    </p:animEffect>
                                    <p:anim calcmode="lin" valueType="num">
                                      <p:cBhvr>
                                        <p:cTn id="68" dur="1000" fill="hold"/>
                                        <p:tgtEl>
                                          <p:spTgt spid="16"/>
                                        </p:tgtEl>
                                        <p:attrNameLst>
                                          <p:attrName>ppt_x</p:attrName>
                                        </p:attrNameLst>
                                      </p:cBhvr>
                                      <p:tavLst>
                                        <p:tav tm="0">
                                          <p:val>
                                            <p:strVal val="#ppt_x"/>
                                          </p:val>
                                        </p:tav>
                                        <p:tav tm="100000">
                                          <p:val>
                                            <p:strVal val="#ppt_x"/>
                                          </p:val>
                                        </p:tav>
                                      </p:tavLst>
                                    </p:anim>
                                    <p:anim calcmode="lin" valueType="num">
                                      <p:cBhvr>
                                        <p:cTn id="6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nodeType="clickEffect">
                                  <p:stCondLst>
                                    <p:cond delay="0"/>
                                  </p:stCondLst>
                                  <p:childTnLst>
                                    <p:set>
                                      <p:cBhvr>
                                        <p:cTn id="73" dur="1" fill="hold">
                                          <p:stCondLst>
                                            <p:cond delay="0"/>
                                          </p:stCondLst>
                                        </p:cTn>
                                        <p:tgtEl>
                                          <p:spTgt spid="40"/>
                                        </p:tgtEl>
                                        <p:attrNameLst>
                                          <p:attrName>style.visibility</p:attrName>
                                        </p:attrNameLst>
                                      </p:cBhvr>
                                      <p:to>
                                        <p:strVal val="visible"/>
                                      </p:to>
                                    </p:set>
                                    <p:animEffect transition="in" filter="barn(inVertical)">
                                      <p:cBhvr>
                                        <p:cTn id="74" dur="1000"/>
                                        <p:tgtEl>
                                          <p:spTgt spid="40"/>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fade">
                                      <p:cBhvr>
                                        <p:cTn id="79" dur="1500"/>
                                        <p:tgtEl>
                                          <p:spTgt spid="46"/>
                                        </p:tgtEl>
                                      </p:cBhvr>
                                    </p:animEffect>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17"/>
                                        </p:tgtEl>
                                        <p:attrNameLst>
                                          <p:attrName>style.visibility</p:attrName>
                                        </p:attrNameLst>
                                      </p:cBhvr>
                                      <p:to>
                                        <p:strVal val="visible"/>
                                      </p:to>
                                    </p:set>
                                    <p:animEffect transition="in" filter="fade">
                                      <p:cBhvr>
                                        <p:cTn id="84" dur="1000"/>
                                        <p:tgtEl>
                                          <p:spTgt spid="17"/>
                                        </p:tgtEl>
                                      </p:cBhvr>
                                    </p:animEffect>
                                    <p:anim calcmode="lin" valueType="num">
                                      <p:cBhvr>
                                        <p:cTn id="85" dur="1000" fill="hold"/>
                                        <p:tgtEl>
                                          <p:spTgt spid="17"/>
                                        </p:tgtEl>
                                        <p:attrNameLst>
                                          <p:attrName>ppt_x</p:attrName>
                                        </p:attrNameLst>
                                      </p:cBhvr>
                                      <p:tavLst>
                                        <p:tav tm="0">
                                          <p:val>
                                            <p:strVal val="#ppt_x"/>
                                          </p:val>
                                        </p:tav>
                                        <p:tav tm="100000">
                                          <p:val>
                                            <p:strVal val="#ppt_x"/>
                                          </p:val>
                                        </p:tav>
                                      </p:tavLst>
                                    </p:anim>
                                    <p:anim calcmode="lin" valueType="num">
                                      <p:cBhvr>
                                        <p:cTn id="8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nodeType="click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500"/>
                                        <p:tgtEl>
                                          <p:spTgt spid="47"/>
                                        </p:tgtEl>
                                      </p:cBhvr>
                                    </p:animEffect>
                                  </p:childTnLst>
                                </p:cTn>
                              </p:par>
                            </p:childTnLst>
                          </p:cTn>
                        </p:par>
                      </p:childTnLst>
                    </p:cTn>
                  </p:par>
                  <p:par>
                    <p:cTn id="99" fill="hold">
                      <p:stCondLst>
                        <p:cond delay="indefinite"/>
                      </p:stCondLst>
                      <p:childTnLst>
                        <p:par>
                          <p:cTn id="100" fill="hold">
                            <p:stCondLst>
                              <p:cond delay="0"/>
                            </p:stCondLst>
                            <p:childTnLst>
                              <p:par>
                                <p:cTn id="101" presetID="16" presetClass="entr" presetSubtype="21" fill="hold" nodeType="clickEffect">
                                  <p:stCondLst>
                                    <p:cond delay="0"/>
                                  </p:stCondLst>
                                  <p:childTnLst>
                                    <p:set>
                                      <p:cBhvr>
                                        <p:cTn id="102" dur="1" fill="hold">
                                          <p:stCondLst>
                                            <p:cond delay="0"/>
                                          </p:stCondLst>
                                        </p:cTn>
                                        <p:tgtEl>
                                          <p:spTgt spid="48"/>
                                        </p:tgtEl>
                                        <p:attrNameLst>
                                          <p:attrName>style.visibility</p:attrName>
                                        </p:attrNameLst>
                                      </p:cBhvr>
                                      <p:to>
                                        <p:strVal val="visible"/>
                                      </p:to>
                                    </p:set>
                                    <p:animEffect transition="in" filter="barn(inVertical)">
                                      <p:cBhvr>
                                        <p:cTn id="103" dur="1000"/>
                                        <p:tgtEl>
                                          <p:spTgt spid="48"/>
                                        </p:tgtEl>
                                      </p:cBhvr>
                                    </p:animEffect>
                                  </p:childTnLst>
                                </p:cTn>
                              </p:par>
                              <p:par>
                                <p:cTn id="104" presetID="16" presetClass="entr" presetSubtype="21" fill="hold" nodeType="withEffect">
                                  <p:stCondLst>
                                    <p:cond delay="0"/>
                                  </p:stCondLst>
                                  <p:childTnLst>
                                    <p:set>
                                      <p:cBhvr>
                                        <p:cTn id="105" dur="1" fill="hold">
                                          <p:stCondLst>
                                            <p:cond delay="0"/>
                                          </p:stCondLst>
                                        </p:cTn>
                                        <p:tgtEl>
                                          <p:spTgt spid="50"/>
                                        </p:tgtEl>
                                        <p:attrNameLst>
                                          <p:attrName>style.visibility</p:attrName>
                                        </p:attrNameLst>
                                      </p:cBhvr>
                                      <p:to>
                                        <p:strVal val="visible"/>
                                      </p:to>
                                    </p:set>
                                    <p:animEffect transition="in" filter="barn(inVertical)">
                                      <p:cBhvr>
                                        <p:cTn id="106" dur="1000"/>
                                        <p:tgtEl>
                                          <p:spTgt spid="50"/>
                                        </p:tgtEl>
                                      </p:cBhvr>
                                    </p:animEffect>
                                  </p:childTnLst>
                                </p:cTn>
                              </p:par>
                              <p:par>
                                <p:cTn id="107" presetID="16" presetClass="entr" presetSubtype="21" fill="hold" nodeType="with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barn(inVertical)">
                                      <p:cBhvr>
                                        <p:cTn id="109" dur="1000"/>
                                        <p:tgtEl>
                                          <p:spTgt spid="36"/>
                                        </p:tgtEl>
                                      </p:cBhvr>
                                    </p:animEffect>
                                  </p:childTnLst>
                                </p:cTn>
                              </p:par>
                            </p:childTnLst>
                          </p:cTn>
                        </p:par>
                      </p:childTnLst>
                    </p:cTn>
                  </p:par>
                  <p:par>
                    <p:cTn id="110" fill="hold">
                      <p:stCondLst>
                        <p:cond delay="indefinite"/>
                      </p:stCondLst>
                      <p:childTnLst>
                        <p:par>
                          <p:cTn id="111" fill="hold">
                            <p:stCondLst>
                              <p:cond delay="0"/>
                            </p:stCondLst>
                            <p:childTnLst>
                              <p:par>
                                <p:cTn id="112" presetID="42" presetClass="entr" presetSubtype="0" fill="hold" grpId="0" nodeType="clickEffect">
                                  <p:stCondLst>
                                    <p:cond delay="0"/>
                                  </p:stCondLst>
                                  <p:childTnLst>
                                    <p:set>
                                      <p:cBhvr>
                                        <p:cTn id="113" dur="1" fill="hold">
                                          <p:stCondLst>
                                            <p:cond delay="0"/>
                                          </p:stCondLst>
                                        </p:cTn>
                                        <p:tgtEl>
                                          <p:spTgt spid="5"/>
                                        </p:tgtEl>
                                        <p:attrNameLst>
                                          <p:attrName>style.visibility</p:attrName>
                                        </p:attrNameLst>
                                      </p:cBhvr>
                                      <p:to>
                                        <p:strVal val="visible"/>
                                      </p:to>
                                    </p:set>
                                    <p:animEffect transition="in" filter="fade">
                                      <p:cBhvr>
                                        <p:cTn id="114" dur="1500"/>
                                        <p:tgtEl>
                                          <p:spTgt spid="5"/>
                                        </p:tgtEl>
                                      </p:cBhvr>
                                    </p:animEffect>
                                    <p:anim calcmode="lin" valueType="num">
                                      <p:cBhvr>
                                        <p:cTn id="115" dur="1500" fill="hold"/>
                                        <p:tgtEl>
                                          <p:spTgt spid="5"/>
                                        </p:tgtEl>
                                        <p:attrNameLst>
                                          <p:attrName>ppt_x</p:attrName>
                                        </p:attrNameLst>
                                      </p:cBhvr>
                                      <p:tavLst>
                                        <p:tav tm="0">
                                          <p:val>
                                            <p:strVal val="#ppt_x"/>
                                          </p:val>
                                        </p:tav>
                                        <p:tav tm="100000">
                                          <p:val>
                                            <p:strVal val="#ppt_x"/>
                                          </p:val>
                                        </p:tav>
                                      </p:tavLst>
                                    </p:anim>
                                    <p:anim calcmode="lin" valueType="num">
                                      <p:cBhvr>
                                        <p:cTn id="116" dur="1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11125200" cy="889000"/>
          </a:xfrm>
        </p:spPr>
        <p:txBody>
          <a:bodyPr/>
          <a:lstStyle/>
          <a:p>
            <a:r>
              <a:rPr lang="en-US" err="1" smtClean="0"/>
              <a:t>Solución</a:t>
            </a:r>
            <a:r>
              <a:rPr lang="en-US" smtClean="0"/>
              <a:t> - COMPEX</a:t>
            </a:r>
            <a:endParaRPr lang="en-US"/>
          </a:p>
        </p:txBody>
      </p:sp>
      <p:sp>
        <p:nvSpPr>
          <p:cNvPr id="6" name="Footer Placeholder 5"/>
          <p:cNvSpPr>
            <a:spLocks noGrp="1"/>
          </p:cNvSpPr>
          <p:nvPr>
            <p:ph type="ftr" sz="quarter" idx="11"/>
          </p:nvPr>
        </p:nvSpPr>
        <p:spPr/>
        <p:txBody>
          <a:bodyPr/>
          <a:lstStyle/>
          <a:p>
            <a:r>
              <a:rPr lang="en-US" smtClean="0"/>
              <a:t>Oracle Confidential – Internal/Restricted/Highly Restricted</a:t>
            </a:r>
            <a:endParaRPr lang="en-US"/>
          </a:p>
        </p:txBody>
      </p:sp>
      <p:sp>
        <p:nvSpPr>
          <p:cNvPr id="3" name="Slide Number Placeholder 2"/>
          <p:cNvSpPr>
            <a:spLocks noGrp="1"/>
          </p:cNvSpPr>
          <p:nvPr>
            <p:ph type="sldNum" sz="quarter" idx="12"/>
          </p:nvPr>
        </p:nvSpPr>
        <p:spPr/>
        <p:txBody>
          <a:bodyPr/>
          <a:lstStyle/>
          <a:p>
            <a:fld id="{C51EAA63-D034-42AE-91FA-B13B9518C7BE}" type="slidenum">
              <a:rPr lang="en-US" smtClean="0"/>
              <a:pPr/>
              <a:t>29</a:t>
            </a:fld>
            <a:endParaRPr lang="en-US"/>
          </a:p>
        </p:txBody>
      </p:sp>
      <p:pic>
        <p:nvPicPr>
          <p:cNvPr id="4" name="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5047" y="5270500"/>
            <a:ext cx="2442889" cy="673100"/>
          </a:xfrm>
          <a:prstGeom prst="rect">
            <a:avLst/>
          </a:prstGeom>
        </p:spPr>
      </p:pic>
      <p:sp>
        <p:nvSpPr>
          <p:cNvPr id="8" name="7 CuadroTexto"/>
          <p:cNvSpPr txBox="1"/>
          <p:nvPr/>
        </p:nvSpPr>
        <p:spPr>
          <a:xfrm>
            <a:off x="1261806" y="1600199"/>
            <a:ext cx="9228394" cy="464087"/>
          </a:xfrm>
          <a:prstGeom prst="rect">
            <a:avLst/>
          </a:prstGeom>
          <a:noFill/>
        </p:spPr>
        <p:txBody>
          <a:bodyPr wrap="square" lIns="0" tIns="0" rIns="0" bIns="0" rtlCol="0">
            <a:noAutofit/>
          </a:bodyPr>
          <a:lstStyle/>
          <a:p>
            <a:pPr>
              <a:lnSpc>
                <a:spcPct val="90000"/>
              </a:lnSpc>
            </a:pPr>
            <a:r>
              <a:rPr lang="es-MX" smtClean="0"/>
              <a:t>Funcionalidad cubierta con Webcenter Portal comunicándose con BI Publisher y BPM Composer.</a:t>
            </a:r>
            <a:endParaRPr lang="es-ES" smtClean="0"/>
          </a:p>
        </p:txBody>
      </p:sp>
      <p:cxnSp>
        <p:nvCxnSpPr>
          <p:cNvPr id="12" name="11 Conector recto de flecha"/>
          <p:cNvCxnSpPr/>
          <p:nvPr/>
        </p:nvCxnSpPr>
        <p:spPr>
          <a:xfrm flipV="1">
            <a:off x="4038596" y="3035946"/>
            <a:ext cx="1898650" cy="274238"/>
          </a:xfrm>
          <a:prstGeom prst="straightConnector1">
            <a:avLst/>
          </a:prstGeom>
          <a:ln w="38100">
            <a:solidFill>
              <a:schemeClr val="accent5"/>
            </a:solidFill>
            <a:miter lim="8000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9" name="8 Grupo"/>
          <p:cNvGrpSpPr/>
          <p:nvPr/>
        </p:nvGrpSpPr>
        <p:grpSpPr>
          <a:xfrm>
            <a:off x="2303200" y="2502600"/>
            <a:ext cx="2048498" cy="1615169"/>
            <a:chOff x="2303200" y="2502600"/>
            <a:chExt cx="2048498" cy="1615169"/>
          </a:xfrm>
        </p:grpSpPr>
        <p:pic>
          <p:nvPicPr>
            <p:cNvPr id="7" name="6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03200" y="2921000"/>
              <a:ext cx="1595693" cy="1196769"/>
            </a:xfrm>
            <a:prstGeom prst="rect">
              <a:avLst/>
            </a:prstGeom>
          </p:spPr>
        </p:pic>
        <p:pic>
          <p:nvPicPr>
            <p:cNvPr id="19" name="18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01046" y="2502600"/>
              <a:ext cx="1250652" cy="418400"/>
            </a:xfrm>
            <a:prstGeom prst="rect">
              <a:avLst/>
            </a:prstGeom>
          </p:spPr>
        </p:pic>
      </p:grpSp>
      <p:sp>
        <p:nvSpPr>
          <p:cNvPr id="5" name="4 Rectángulo"/>
          <p:cNvSpPr/>
          <p:nvPr/>
        </p:nvSpPr>
        <p:spPr>
          <a:xfrm>
            <a:off x="1083445" y="4901168"/>
            <a:ext cx="3477875" cy="369332"/>
          </a:xfrm>
          <a:prstGeom prst="rect">
            <a:avLst/>
          </a:prstGeom>
        </p:spPr>
        <p:txBody>
          <a:bodyPr wrap="none">
            <a:spAutoFit/>
          </a:bodyPr>
          <a:lstStyle/>
          <a:p>
            <a:pPr marL="285750" indent="-285750">
              <a:buFont typeface="Arial" panose="020B0604020202020204" pitchFamily="34" charset="0"/>
              <a:buChar char="•"/>
            </a:pPr>
            <a:r>
              <a:rPr lang="es-ES" dirty="0"/>
              <a:t>Administración de herramientas</a:t>
            </a:r>
          </a:p>
        </p:txBody>
      </p:sp>
      <p:cxnSp>
        <p:nvCxnSpPr>
          <p:cNvPr id="18" name="17 Conector recto de flecha"/>
          <p:cNvCxnSpPr/>
          <p:nvPr/>
        </p:nvCxnSpPr>
        <p:spPr>
          <a:xfrm>
            <a:off x="4038596" y="3614984"/>
            <a:ext cx="1803400" cy="502785"/>
          </a:xfrm>
          <a:prstGeom prst="straightConnector1">
            <a:avLst/>
          </a:prstGeom>
          <a:ln w="38100">
            <a:solidFill>
              <a:schemeClr val="accent5"/>
            </a:solidFill>
            <a:miter lim="8000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0" name="9 Grupo"/>
          <p:cNvGrpSpPr/>
          <p:nvPr/>
        </p:nvGrpSpPr>
        <p:grpSpPr>
          <a:xfrm>
            <a:off x="6103344" y="2363074"/>
            <a:ext cx="2714660" cy="1173940"/>
            <a:chOff x="6103344" y="2363074"/>
            <a:chExt cx="2714660" cy="1173940"/>
          </a:xfrm>
        </p:grpSpPr>
        <p:pic>
          <p:nvPicPr>
            <p:cNvPr id="22" name="21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03344" y="2363074"/>
              <a:ext cx="2089334" cy="1173940"/>
            </a:xfrm>
            <a:prstGeom prst="rect">
              <a:avLst/>
            </a:prstGeom>
          </p:spPr>
        </p:pic>
        <p:pic>
          <p:nvPicPr>
            <p:cNvPr id="23" name="22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67352" y="2432055"/>
              <a:ext cx="1250652" cy="418400"/>
            </a:xfrm>
            <a:prstGeom prst="rect">
              <a:avLst/>
            </a:prstGeom>
          </p:spPr>
        </p:pic>
      </p:grpSp>
      <p:grpSp>
        <p:nvGrpSpPr>
          <p:cNvPr id="11" name="10 Grupo"/>
          <p:cNvGrpSpPr/>
          <p:nvPr/>
        </p:nvGrpSpPr>
        <p:grpSpPr>
          <a:xfrm>
            <a:off x="6508625" y="3691599"/>
            <a:ext cx="2436379" cy="912664"/>
            <a:chOff x="6508625" y="3691599"/>
            <a:chExt cx="2436379" cy="912664"/>
          </a:xfrm>
        </p:grpSpPr>
        <p:pic>
          <p:nvPicPr>
            <p:cNvPr id="28" name="27 Image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08625" y="3699369"/>
              <a:ext cx="1278772" cy="904894"/>
            </a:xfrm>
            <a:prstGeom prst="rect">
              <a:avLst/>
            </a:prstGeom>
          </p:spPr>
        </p:pic>
        <p:pic>
          <p:nvPicPr>
            <p:cNvPr id="27" name="26 Imagen"/>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94352" y="3691599"/>
              <a:ext cx="1250652" cy="418400"/>
            </a:xfrm>
            <a:prstGeom prst="rect">
              <a:avLst/>
            </a:prstGeom>
          </p:spPr>
        </p:pic>
      </p:grpSp>
    </p:spTree>
    <p:extLst>
      <p:ext uri="{BB962C8B-B14F-4D97-AF65-F5344CB8AC3E}">
        <p14:creationId xmlns:p14="http://schemas.microsoft.com/office/powerpoint/2010/main" val="242939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500"/>
                                        <p:tgtEl>
                                          <p:spTgt spid="9"/>
                                        </p:tgtEl>
                                      </p:cBhvr>
                                    </p:animEffect>
                                    <p:anim calcmode="lin" valueType="num">
                                      <p:cBhvr>
                                        <p:cTn id="8" dur="1500" fill="hold"/>
                                        <p:tgtEl>
                                          <p:spTgt spid="9"/>
                                        </p:tgtEl>
                                        <p:attrNameLst>
                                          <p:attrName>ppt_x</p:attrName>
                                        </p:attrNameLst>
                                      </p:cBhvr>
                                      <p:tavLst>
                                        <p:tav tm="0">
                                          <p:val>
                                            <p:strVal val="#ppt_x"/>
                                          </p:val>
                                        </p:tav>
                                        <p:tav tm="100000">
                                          <p:val>
                                            <p:strVal val="#ppt_x"/>
                                          </p:val>
                                        </p:tav>
                                      </p:tavLst>
                                    </p:anim>
                                    <p:anim calcmode="lin" valueType="num">
                                      <p:cBhvr>
                                        <p:cTn id="9" dur="1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500"/>
                                        <p:tgtEl>
                                          <p:spTgt spid="10"/>
                                        </p:tgtEl>
                                      </p:cBhvr>
                                    </p:animEffect>
                                    <p:anim calcmode="lin" valueType="num">
                                      <p:cBhvr>
                                        <p:cTn id="15" dur="1500" fill="hold"/>
                                        <p:tgtEl>
                                          <p:spTgt spid="10"/>
                                        </p:tgtEl>
                                        <p:attrNameLst>
                                          <p:attrName>ppt_x</p:attrName>
                                        </p:attrNameLst>
                                      </p:cBhvr>
                                      <p:tavLst>
                                        <p:tav tm="0">
                                          <p:val>
                                            <p:strVal val="#ppt_x"/>
                                          </p:val>
                                        </p:tav>
                                        <p:tav tm="100000">
                                          <p:val>
                                            <p:strVal val="#ppt_x"/>
                                          </p:val>
                                        </p:tav>
                                      </p:tavLst>
                                    </p:anim>
                                    <p:anim calcmode="lin" valueType="num">
                                      <p:cBhvr>
                                        <p:cTn id="16" dur="1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500"/>
                                        <p:tgtEl>
                                          <p:spTgt spid="11"/>
                                        </p:tgtEl>
                                      </p:cBhvr>
                                    </p:animEffect>
                                    <p:anim calcmode="lin" valueType="num">
                                      <p:cBhvr>
                                        <p:cTn id="22" dur="1500" fill="hold"/>
                                        <p:tgtEl>
                                          <p:spTgt spid="11"/>
                                        </p:tgtEl>
                                        <p:attrNameLst>
                                          <p:attrName>ppt_x</p:attrName>
                                        </p:attrNameLst>
                                      </p:cBhvr>
                                      <p:tavLst>
                                        <p:tav tm="0">
                                          <p:val>
                                            <p:strVal val="#ppt_x"/>
                                          </p:val>
                                        </p:tav>
                                        <p:tav tm="100000">
                                          <p:val>
                                            <p:strVal val="#ppt_x"/>
                                          </p:val>
                                        </p:tav>
                                      </p:tavLst>
                                    </p:anim>
                                    <p:anim calcmode="lin" valueType="num">
                                      <p:cBhvr>
                                        <p:cTn id="23" dur="1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arn(inVertical)">
                                      <p:cBhvr>
                                        <p:cTn id="28" dur="1500"/>
                                        <p:tgtEl>
                                          <p:spTgt spid="12"/>
                                        </p:tgtEl>
                                      </p:cBhvr>
                                    </p:animEffect>
                                  </p:childTnLst>
                                </p:cTn>
                              </p:par>
                              <p:par>
                                <p:cTn id="29" presetID="16" presetClass="entr" presetSubtype="21"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barn(inVertical)">
                                      <p:cBhvr>
                                        <p:cTn id="31" dur="1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additive="base">
                                        <p:cTn id="36" dur="1500" fill="hold"/>
                                        <p:tgtEl>
                                          <p:spTgt spid="5"/>
                                        </p:tgtEl>
                                        <p:attrNameLst>
                                          <p:attrName>ppt_x</p:attrName>
                                        </p:attrNameLst>
                                      </p:cBhvr>
                                      <p:tavLst>
                                        <p:tav tm="0">
                                          <p:val>
                                            <p:strVal val="#ppt_x"/>
                                          </p:val>
                                        </p:tav>
                                        <p:tav tm="100000">
                                          <p:val>
                                            <p:strVal val="#ppt_x"/>
                                          </p:val>
                                        </p:tav>
                                      </p:tavLst>
                                    </p:anim>
                                    <p:anim calcmode="lin" valueType="num">
                                      <p:cBhvr additive="base">
                                        <p:cTn id="37" dur="1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3"/>
          </p:nvPr>
        </p:nvSpPr>
        <p:spPr>
          <a:xfrm>
            <a:off x="2795930" y="1981200"/>
            <a:ext cx="8861082" cy="3962401"/>
          </a:xfrm>
        </p:spPr>
        <p:txBody>
          <a:bodyPr/>
          <a:lstStyle/>
          <a:p>
            <a:r>
              <a:rPr lang="es-MX" dirty="0" smtClean="0"/>
              <a:t>Filosofía del Silo Tecnológico</a:t>
            </a:r>
          </a:p>
          <a:p>
            <a:r>
              <a:rPr lang="es-MX" dirty="0">
                <a:solidFill>
                  <a:schemeClr val="tx1">
                    <a:lumMod val="40000"/>
                    <a:lumOff val="60000"/>
                  </a:schemeClr>
                </a:solidFill>
              </a:rPr>
              <a:t>Herramientas incorporadas en la SE</a:t>
            </a:r>
          </a:p>
          <a:p>
            <a:r>
              <a:rPr lang="es-MX" dirty="0">
                <a:solidFill>
                  <a:schemeClr val="tx1">
                    <a:lumMod val="40000"/>
                    <a:lumOff val="60000"/>
                  </a:schemeClr>
                </a:solidFill>
              </a:rPr>
              <a:t>Arquitectura general de ambientes</a:t>
            </a:r>
          </a:p>
          <a:p>
            <a:r>
              <a:rPr lang="es-MX" dirty="0">
                <a:solidFill>
                  <a:schemeClr val="tx1">
                    <a:lumMod val="40000"/>
                    <a:lumOff val="60000"/>
                  </a:schemeClr>
                </a:solidFill>
              </a:rPr>
              <a:t>Herramientas por cada Iniciativa</a:t>
            </a:r>
          </a:p>
          <a:p>
            <a:r>
              <a:rPr lang="es-MX" dirty="0">
                <a:solidFill>
                  <a:schemeClr val="tx1">
                    <a:lumMod val="40000"/>
                    <a:lumOff val="60000"/>
                  </a:schemeClr>
                </a:solidFill>
              </a:rPr>
              <a:t>Preguntas</a:t>
            </a:r>
          </a:p>
        </p:txBody>
      </p:sp>
      <p:sp>
        <p:nvSpPr>
          <p:cNvPr id="6" name="Pentagon 5"/>
          <p:cNvSpPr/>
          <p:nvPr/>
        </p:nvSpPr>
        <p:spPr>
          <a:xfrm>
            <a:off x="2186329" y="1981200"/>
            <a:ext cx="457200" cy="320040"/>
          </a:xfrm>
          <a:prstGeom prst="homePlate">
            <a:avLst/>
          </a:prstGeom>
          <a:solidFill>
            <a:schemeClr val="accent1">
              <a:lumMod val="75000"/>
            </a:schemeClr>
          </a:solidFill>
          <a:ln>
            <a:noFill/>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smtClean="0">
                <a:solidFill>
                  <a:schemeClr val="bg1"/>
                </a:solidFill>
              </a:rPr>
              <a:t>1</a:t>
            </a:r>
          </a:p>
        </p:txBody>
      </p:sp>
      <p:sp>
        <p:nvSpPr>
          <p:cNvPr id="16" name="Pentagon 15"/>
          <p:cNvSpPr/>
          <p:nvPr/>
        </p:nvSpPr>
        <p:spPr>
          <a:xfrm>
            <a:off x="2186329" y="2677477"/>
            <a:ext cx="457200" cy="320040"/>
          </a:xfrm>
          <a:prstGeom prst="homePlate">
            <a:avLst/>
          </a:prstGeom>
          <a:solidFill>
            <a:schemeClr val="tx2">
              <a:lumMod val="60000"/>
              <a:lumOff val="40000"/>
            </a:schemeClr>
          </a:solidFill>
          <a:ln>
            <a:noFill/>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smtClean="0">
                <a:solidFill>
                  <a:schemeClr val="bg1"/>
                </a:solidFill>
              </a:rPr>
              <a:t>2</a:t>
            </a:r>
          </a:p>
        </p:txBody>
      </p:sp>
      <p:sp>
        <p:nvSpPr>
          <p:cNvPr id="17" name="Pentagon 16"/>
          <p:cNvSpPr/>
          <p:nvPr/>
        </p:nvSpPr>
        <p:spPr>
          <a:xfrm>
            <a:off x="2186329" y="3373754"/>
            <a:ext cx="457200" cy="320040"/>
          </a:xfrm>
          <a:prstGeom prst="homePlate">
            <a:avLst/>
          </a:prstGeom>
          <a:solidFill>
            <a:schemeClr val="tx2">
              <a:lumMod val="60000"/>
              <a:lumOff val="40000"/>
            </a:schemeClr>
          </a:solidFill>
          <a:ln>
            <a:noFill/>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smtClean="0">
                <a:solidFill>
                  <a:schemeClr val="bg1"/>
                </a:solidFill>
              </a:rPr>
              <a:t>3</a:t>
            </a:r>
          </a:p>
        </p:txBody>
      </p:sp>
      <p:sp>
        <p:nvSpPr>
          <p:cNvPr id="18" name="Pentagon 17"/>
          <p:cNvSpPr/>
          <p:nvPr/>
        </p:nvSpPr>
        <p:spPr>
          <a:xfrm>
            <a:off x="2186329" y="4070031"/>
            <a:ext cx="457200" cy="320040"/>
          </a:xfrm>
          <a:prstGeom prst="homePlate">
            <a:avLst/>
          </a:prstGeom>
          <a:solidFill>
            <a:schemeClr val="tx2">
              <a:lumMod val="60000"/>
              <a:lumOff val="40000"/>
            </a:schemeClr>
          </a:solidFill>
          <a:ln>
            <a:noFill/>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smtClean="0">
                <a:solidFill>
                  <a:schemeClr val="bg1"/>
                </a:solidFill>
              </a:rPr>
              <a:t>4</a:t>
            </a:r>
          </a:p>
        </p:txBody>
      </p:sp>
      <p:sp>
        <p:nvSpPr>
          <p:cNvPr id="7" name="Footer Placeholder 6"/>
          <p:cNvSpPr>
            <a:spLocks noGrp="1"/>
          </p:cNvSpPr>
          <p:nvPr>
            <p:ph type="ftr" sz="quarter" idx="11"/>
          </p:nvPr>
        </p:nvSpPr>
        <p:spPr/>
        <p:txBody>
          <a:bodyPr/>
          <a:lstStyle/>
          <a:p>
            <a:r>
              <a:rPr lang="en-US" dirty="0" smtClean="0"/>
              <a:t>Oracle Confidential – Internal/Restricted/Highly Restricted</a:t>
            </a:r>
            <a:endParaRPr lang="en-US" dirty="0"/>
          </a:p>
        </p:txBody>
      </p:sp>
      <p:sp>
        <p:nvSpPr>
          <p:cNvPr id="4" name="Slide Number Placeholder 3"/>
          <p:cNvSpPr>
            <a:spLocks noGrp="1"/>
          </p:cNvSpPr>
          <p:nvPr>
            <p:ph type="sldNum" sz="quarter" idx="12"/>
          </p:nvPr>
        </p:nvSpPr>
        <p:spPr/>
        <p:txBody>
          <a:bodyPr/>
          <a:lstStyle/>
          <a:p>
            <a:fld id="{C51EAA63-D034-42AE-91FA-B13B9518C7BE}" type="slidenum">
              <a:rPr lang="en-US" smtClean="0"/>
              <a:pPr/>
              <a:t>3</a:t>
            </a:fld>
            <a:endParaRPr lang="en-US" dirty="0"/>
          </a:p>
        </p:txBody>
      </p:sp>
      <p:pic>
        <p:nvPicPr>
          <p:cNvPr id="5" name="Imagen 4"/>
          <p:cNvPicPr>
            <a:picLocks noChangeAspect="1"/>
          </p:cNvPicPr>
          <p:nvPr/>
        </p:nvPicPr>
        <p:blipFill>
          <a:blip r:embed="rId3"/>
          <a:stretch>
            <a:fillRect/>
          </a:stretch>
        </p:blipFill>
        <p:spPr>
          <a:xfrm>
            <a:off x="8521410" y="756602"/>
            <a:ext cx="2943225" cy="5457825"/>
          </a:xfrm>
          <a:prstGeom prst="rect">
            <a:avLst/>
          </a:prstGeom>
        </p:spPr>
      </p:pic>
      <p:sp>
        <p:nvSpPr>
          <p:cNvPr id="11" name="Pentagon 17"/>
          <p:cNvSpPr/>
          <p:nvPr/>
        </p:nvSpPr>
        <p:spPr>
          <a:xfrm>
            <a:off x="2186329" y="4756782"/>
            <a:ext cx="457200" cy="320040"/>
          </a:xfrm>
          <a:prstGeom prst="homePlate">
            <a:avLst/>
          </a:prstGeom>
          <a:solidFill>
            <a:schemeClr val="tx2">
              <a:lumMod val="60000"/>
              <a:lumOff val="40000"/>
            </a:schemeClr>
          </a:solidFill>
          <a:ln>
            <a:noFill/>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smtClean="0">
                <a:solidFill>
                  <a:schemeClr val="bg1"/>
                </a:solidFill>
              </a:rPr>
              <a:t>5</a:t>
            </a:r>
          </a:p>
        </p:txBody>
      </p:sp>
    </p:spTree>
    <p:extLst>
      <p:ext uri="{BB962C8B-B14F-4D97-AF65-F5344CB8AC3E}">
        <p14:creationId xmlns:p14="http://schemas.microsoft.com/office/powerpoint/2010/main" val="3291370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11125200" cy="889000"/>
          </a:xfrm>
        </p:spPr>
        <p:txBody>
          <a:bodyPr/>
          <a:lstStyle/>
          <a:p>
            <a:r>
              <a:rPr lang="en-US" err="1" smtClean="0"/>
              <a:t>Calculadora</a:t>
            </a:r>
            <a:r>
              <a:rPr lang="en-US" smtClean="0"/>
              <a:t> </a:t>
            </a:r>
            <a:r>
              <a:rPr lang="en-US" err="1" smtClean="0"/>
              <a:t>Electrónica</a:t>
            </a:r>
            <a:endParaRPr lang="en-US"/>
          </a:p>
        </p:txBody>
      </p:sp>
      <p:sp>
        <p:nvSpPr>
          <p:cNvPr id="6" name="Footer Placeholder 5"/>
          <p:cNvSpPr>
            <a:spLocks noGrp="1"/>
          </p:cNvSpPr>
          <p:nvPr>
            <p:ph type="ftr" sz="quarter" idx="11"/>
          </p:nvPr>
        </p:nvSpPr>
        <p:spPr/>
        <p:txBody>
          <a:bodyPr/>
          <a:lstStyle/>
          <a:p>
            <a:r>
              <a:rPr lang="en-US" smtClean="0"/>
              <a:t>Oracle Confidential – Internal/Restricted/Highly Restricted</a:t>
            </a:r>
            <a:endParaRPr lang="en-US"/>
          </a:p>
        </p:txBody>
      </p:sp>
      <p:sp>
        <p:nvSpPr>
          <p:cNvPr id="3" name="Slide Number Placeholder 2"/>
          <p:cNvSpPr>
            <a:spLocks noGrp="1"/>
          </p:cNvSpPr>
          <p:nvPr>
            <p:ph type="sldNum" sz="quarter" idx="12"/>
          </p:nvPr>
        </p:nvSpPr>
        <p:spPr/>
        <p:txBody>
          <a:bodyPr/>
          <a:lstStyle/>
          <a:p>
            <a:fld id="{C51EAA63-D034-42AE-91FA-B13B9518C7BE}" type="slidenum">
              <a:rPr lang="en-US" smtClean="0"/>
              <a:pPr/>
              <a:t>30</a:t>
            </a:fld>
            <a:endParaRPr lang="en-US"/>
          </a:p>
        </p:txBody>
      </p:sp>
      <p:sp>
        <p:nvSpPr>
          <p:cNvPr id="8" name="5 CuadroTexto"/>
          <p:cNvSpPr txBox="1"/>
          <p:nvPr/>
        </p:nvSpPr>
        <p:spPr>
          <a:xfrm>
            <a:off x="531812" y="1734731"/>
            <a:ext cx="3242395" cy="3816429"/>
          </a:xfrm>
          <a:prstGeom prst="rect">
            <a:avLst/>
          </a:prstGeom>
          <a:noFill/>
        </p:spPr>
        <p:txBody>
          <a:bodyPr wrap="square">
            <a:spAutoFit/>
          </a:bodyPr>
          <a:lstStyle/>
          <a:p>
            <a:pPr eaLnBrk="1" hangingPunct="1">
              <a:defRPr/>
            </a:pPr>
            <a:r>
              <a:rPr lang="es-MX" b="1" u="sng" smtClean="0">
                <a:solidFill>
                  <a:schemeClr val="tx1">
                    <a:lumMod val="50000"/>
                  </a:schemeClr>
                </a:solidFill>
              </a:rPr>
              <a:t>OBJETIVO</a:t>
            </a:r>
            <a:endParaRPr lang="es-MX" b="1" u="sng">
              <a:solidFill>
                <a:schemeClr val="tx1">
                  <a:lumMod val="50000"/>
                </a:schemeClr>
              </a:solidFill>
            </a:endParaRPr>
          </a:p>
          <a:p>
            <a:pPr eaLnBrk="1" hangingPunct="1">
              <a:defRPr/>
            </a:pPr>
            <a:endParaRPr lang="es-MX" sz="1600">
              <a:solidFill>
                <a:schemeClr val="tx1">
                  <a:lumMod val="50000"/>
                </a:schemeClr>
              </a:solidFill>
            </a:endParaRPr>
          </a:p>
          <a:p>
            <a:pPr>
              <a:defRPr/>
            </a:pPr>
            <a:r>
              <a:rPr lang="es-MX" sz="1600">
                <a:solidFill>
                  <a:schemeClr val="tx1">
                    <a:lumMod val="50000"/>
                  </a:schemeClr>
                </a:solidFill>
              </a:rPr>
              <a:t>Es un proyecto que pertenece a la Dirección General de Comercio Exterior. Consiste en un Sistema que ofrecerá a las empresas una herramienta de orientación para conocer si el producto que exportarán cumple con reglas de origen. Al cumplir con estas reglas, los productos se vuelven más competitivos debido a que el arancel de importación del país se reduce y las empresas interesadas en exportar </a:t>
            </a:r>
            <a:r>
              <a:rPr lang="es-MX" sz="1600" smtClean="0">
                <a:solidFill>
                  <a:schemeClr val="tx1">
                    <a:lumMod val="50000"/>
                  </a:schemeClr>
                </a:solidFill>
              </a:rPr>
              <a:t>aumentan.</a:t>
            </a:r>
            <a:endParaRPr lang="es-MX" sz="1600">
              <a:solidFill>
                <a:schemeClr val="tx1">
                  <a:lumMod val="50000"/>
                </a:schemeClr>
              </a:solidFill>
            </a:endParaRPr>
          </a:p>
        </p:txBody>
      </p:sp>
      <p:sp>
        <p:nvSpPr>
          <p:cNvPr id="13" name="21 CuadroTexto"/>
          <p:cNvSpPr txBox="1"/>
          <p:nvPr/>
        </p:nvSpPr>
        <p:spPr>
          <a:xfrm>
            <a:off x="4185968" y="1734731"/>
            <a:ext cx="3242395" cy="2092881"/>
          </a:xfrm>
          <a:prstGeom prst="rect">
            <a:avLst/>
          </a:prstGeom>
          <a:noFill/>
        </p:spPr>
        <p:txBody>
          <a:bodyPr wrap="square">
            <a:spAutoFit/>
          </a:bodyPr>
          <a:lstStyle/>
          <a:p>
            <a:pPr eaLnBrk="1" hangingPunct="1">
              <a:defRPr/>
            </a:pPr>
            <a:r>
              <a:rPr lang="es-MX" b="1" u="sng" smtClean="0">
                <a:solidFill>
                  <a:schemeClr val="tx1">
                    <a:lumMod val="50000"/>
                  </a:schemeClr>
                </a:solidFill>
              </a:rPr>
              <a:t>PROPUESTA DE SOLUCIÓN</a:t>
            </a:r>
            <a:endParaRPr lang="es-MX" b="1">
              <a:solidFill>
                <a:schemeClr val="tx1">
                  <a:lumMod val="50000"/>
                </a:schemeClr>
              </a:solidFill>
            </a:endParaRPr>
          </a:p>
          <a:p>
            <a:pPr eaLnBrk="1" hangingPunct="1">
              <a:defRPr/>
            </a:pPr>
            <a:endParaRPr lang="es-MX" sz="1600">
              <a:solidFill>
                <a:schemeClr val="tx1">
                  <a:lumMod val="50000"/>
                </a:schemeClr>
              </a:solidFill>
            </a:endParaRPr>
          </a:p>
          <a:p>
            <a:pPr>
              <a:defRPr/>
            </a:pPr>
            <a:r>
              <a:rPr lang="es-MX" sz="1600">
                <a:solidFill>
                  <a:schemeClr val="tx1">
                    <a:lumMod val="50000"/>
                  </a:schemeClr>
                </a:solidFill>
              </a:rPr>
              <a:t>Un Portal Web por medio del cual los usuarios puedan hacer uso del motor de procesos para realizar el Calculo de </a:t>
            </a:r>
            <a:r>
              <a:rPr lang="es-MX" sz="1600" smtClean="0">
                <a:solidFill>
                  <a:schemeClr val="tx1">
                    <a:lumMod val="50000"/>
                  </a:schemeClr>
                </a:solidFill>
              </a:rPr>
              <a:t>Origen </a:t>
            </a:r>
            <a:r>
              <a:rPr lang="es-MX" sz="1600">
                <a:solidFill>
                  <a:schemeClr val="tx1">
                    <a:lumMod val="50000"/>
                  </a:schemeClr>
                </a:solidFill>
              </a:rPr>
              <a:t>y obtener resultados o propuestas de cumplimiento.</a:t>
            </a:r>
          </a:p>
        </p:txBody>
      </p:sp>
      <p:sp>
        <p:nvSpPr>
          <p:cNvPr id="14" name="22 CuadroTexto"/>
          <p:cNvSpPr txBox="1"/>
          <p:nvPr/>
        </p:nvSpPr>
        <p:spPr>
          <a:xfrm>
            <a:off x="8257185" y="1734731"/>
            <a:ext cx="3471675" cy="1600438"/>
          </a:xfrm>
          <a:prstGeom prst="rect">
            <a:avLst/>
          </a:prstGeom>
          <a:noFill/>
        </p:spPr>
        <p:txBody>
          <a:bodyPr wrap="square">
            <a:spAutoFit/>
          </a:bodyPr>
          <a:lstStyle/>
          <a:p>
            <a:pPr eaLnBrk="1" hangingPunct="1">
              <a:defRPr/>
            </a:pPr>
            <a:r>
              <a:rPr lang="es-MX" b="1" u="sng" smtClean="0">
                <a:solidFill>
                  <a:schemeClr val="tx1">
                    <a:lumMod val="50000"/>
                  </a:schemeClr>
                </a:solidFill>
              </a:rPr>
              <a:t>HERRAMIENTAS</a:t>
            </a:r>
            <a:endParaRPr lang="es-MX" sz="1600" u="sng">
              <a:solidFill>
                <a:schemeClr val="tx1">
                  <a:lumMod val="50000"/>
                </a:schemeClr>
              </a:solidFill>
            </a:endParaRPr>
          </a:p>
          <a:p>
            <a:pPr eaLnBrk="1" hangingPunct="1">
              <a:defRPr/>
            </a:pPr>
            <a:endParaRPr lang="es-MX" sz="1600" b="1" smtClean="0">
              <a:solidFill>
                <a:schemeClr val="tx1">
                  <a:lumMod val="50000"/>
                </a:schemeClr>
              </a:solidFill>
            </a:endParaRPr>
          </a:p>
          <a:p>
            <a:pPr marL="285750" indent="-285750" eaLnBrk="1" hangingPunct="1">
              <a:buFontTx/>
              <a:buChar char="-"/>
              <a:defRPr/>
            </a:pPr>
            <a:r>
              <a:rPr lang="es-MX" sz="1600" smtClean="0">
                <a:solidFill>
                  <a:schemeClr val="tx1">
                    <a:lumMod val="50000"/>
                  </a:schemeClr>
                </a:solidFill>
              </a:rPr>
              <a:t>WebCenter Portal</a:t>
            </a:r>
            <a:endParaRPr lang="es-MX" sz="1600" b="1" smtClean="0">
              <a:solidFill>
                <a:schemeClr val="tx1">
                  <a:lumMod val="50000"/>
                </a:schemeClr>
              </a:solidFill>
            </a:endParaRPr>
          </a:p>
          <a:p>
            <a:pPr marL="285750" indent="-285750" eaLnBrk="1" hangingPunct="1">
              <a:buFontTx/>
              <a:buChar char="-"/>
              <a:defRPr/>
            </a:pPr>
            <a:r>
              <a:rPr lang="es-MX" sz="1600" smtClean="0">
                <a:solidFill>
                  <a:schemeClr val="tx1">
                    <a:lumMod val="50000"/>
                  </a:schemeClr>
                </a:solidFill>
              </a:rPr>
              <a:t>WebCenter Content</a:t>
            </a:r>
          </a:p>
          <a:p>
            <a:pPr marL="285750" indent="-285750" eaLnBrk="1" hangingPunct="1">
              <a:buFontTx/>
              <a:buChar char="-"/>
              <a:defRPr/>
            </a:pPr>
            <a:r>
              <a:rPr lang="es-MX" sz="1600" smtClean="0">
                <a:solidFill>
                  <a:schemeClr val="tx1">
                    <a:lumMod val="50000"/>
                  </a:schemeClr>
                </a:solidFill>
              </a:rPr>
              <a:t>BI Publisher</a:t>
            </a:r>
          </a:p>
          <a:p>
            <a:pPr marL="285750" indent="-285750" eaLnBrk="1" hangingPunct="1">
              <a:buFontTx/>
              <a:buChar char="-"/>
              <a:defRPr/>
            </a:pPr>
            <a:r>
              <a:rPr lang="es-MX" sz="1600" smtClean="0">
                <a:solidFill>
                  <a:schemeClr val="tx1">
                    <a:lumMod val="50000"/>
                  </a:schemeClr>
                </a:solidFill>
              </a:rPr>
              <a:t>BPM &amp; SOA Suite</a:t>
            </a:r>
            <a:endParaRPr lang="es-MX" sz="1600">
              <a:solidFill>
                <a:schemeClr val="tx1">
                  <a:lumMod val="50000"/>
                </a:schemeClr>
              </a:solidFill>
            </a:endParaRPr>
          </a:p>
        </p:txBody>
      </p:sp>
      <p:cxnSp>
        <p:nvCxnSpPr>
          <p:cNvPr id="23" name="20 Conector recto"/>
          <p:cNvCxnSpPr/>
          <p:nvPr/>
        </p:nvCxnSpPr>
        <p:spPr>
          <a:xfrm flipH="1">
            <a:off x="4008290" y="1734731"/>
            <a:ext cx="748" cy="3323987"/>
          </a:xfrm>
          <a:prstGeom prst="line">
            <a:avLst/>
          </a:prstGeom>
          <a:ln>
            <a:prstDash val="sysDot"/>
          </a:ln>
        </p:spPr>
        <p:style>
          <a:lnRef idx="2">
            <a:schemeClr val="accent1"/>
          </a:lnRef>
          <a:fillRef idx="0">
            <a:schemeClr val="accent1"/>
          </a:fillRef>
          <a:effectRef idx="1">
            <a:schemeClr val="accent1"/>
          </a:effectRef>
          <a:fontRef idx="minor">
            <a:schemeClr val="tx1"/>
          </a:fontRef>
        </p:style>
      </p:cxnSp>
      <p:cxnSp>
        <p:nvCxnSpPr>
          <p:cNvPr id="25" name="20 Conector recto"/>
          <p:cNvCxnSpPr/>
          <p:nvPr/>
        </p:nvCxnSpPr>
        <p:spPr>
          <a:xfrm flipH="1">
            <a:off x="8008790" y="1734731"/>
            <a:ext cx="748" cy="3323987"/>
          </a:xfrm>
          <a:prstGeom prst="line">
            <a:avLst/>
          </a:prstGeom>
          <a:ln>
            <a:prstDash val="sysDot"/>
          </a:ln>
        </p:spPr>
        <p:style>
          <a:lnRef idx="2">
            <a:schemeClr val="accent1"/>
          </a:lnRef>
          <a:fillRef idx="0">
            <a:schemeClr val="accent1"/>
          </a:fillRef>
          <a:effectRef idx="1">
            <a:schemeClr val="accent1"/>
          </a:effectRef>
          <a:fontRef idx="minor">
            <a:schemeClr val="tx1"/>
          </a:fontRef>
        </p:style>
      </p:cxnSp>
      <p:pic>
        <p:nvPicPr>
          <p:cNvPr id="11" name="10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6478" y="5017141"/>
            <a:ext cx="1954024" cy="1068038"/>
          </a:xfrm>
          <a:prstGeom prst="rect">
            <a:avLst/>
          </a:prstGeom>
        </p:spPr>
      </p:pic>
    </p:spTree>
    <p:extLst>
      <p:ext uri="{BB962C8B-B14F-4D97-AF65-F5344CB8AC3E}">
        <p14:creationId xmlns:p14="http://schemas.microsoft.com/office/powerpoint/2010/main" val="1719484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11125200" cy="889000"/>
          </a:xfrm>
        </p:spPr>
        <p:txBody>
          <a:bodyPr/>
          <a:lstStyle/>
          <a:p>
            <a:r>
              <a:rPr lang="en-US" err="1" smtClean="0"/>
              <a:t>Funcionalidades</a:t>
            </a:r>
            <a:r>
              <a:rPr lang="en-US" smtClean="0"/>
              <a:t> </a:t>
            </a:r>
            <a:r>
              <a:rPr lang="en-US" err="1" smtClean="0"/>
              <a:t>Calculadora</a:t>
            </a:r>
            <a:r>
              <a:rPr lang="en-US" smtClean="0"/>
              <a:t> </a:t>
            </a:r>
            <a:r>
              <a:rPr lang="en-US" err="1" smtClean="0"/>
              <a:t>Electrónica</a:t>
            </a:r>
            <a:endParaRPr lang="en-US"/>
          </a:p>
        </p:txBody>
      </p:sp>
      <p:sp>
        <p:nvSpPr>
          <p:cNvPr id="6" name="Footer Placeholder 5"/>
          <p:cNvSpPr>
            <a:spLocks noGrp="1"/>
          </p:cNvSpPr>
          <p:nvPr>
            <p:ph type="ftr" sz="quarter" idx="11"/>
          </p:nvPr>
        </p:nvSpPr>
        <p:spPr/>
        <p:txBody>
          <a:bodyPr/>
          <a:lstStyle/>
          <a:p>
            <a:r>
              <a:rPr lang="en-US" smtClean="0"/>
              <a:t>Oracle Confidential – Internal/Restricted/Highly Restricted</a:t>
            </a:r>
            <a:endParaRPr lang="en-US"/>
          </a:p>
        </p:txBody>
      </p:sp>
      <p:sp>
        <p:nvSpPr>
          <p:cNvPr id="3" name="Slide Number Placeholder 2"/>
          <p:cNvSpPr>
            <a:spLocks noGrp="1"/>
          </p:cNvSpPr>
          <p:nvPr>
            <p:ph type="sldNum" sz="quarter" idx="12"/>
          </p:nvPr>
        </p:nvSpPr>
        <p:spPr/>
        <p:txBody>
          <a:bodyPr/>
          <a:lstStyle/>
          <a:p>
            <a:fld id="{C51EAA63-D034-42AE-91FA-B13B9518C7BE}" type="slidenum">
              <a:rPr lang="en-US" smtClean="0"/>
              <a:pPr/>
              <a:t>31</a:t>
            </a:fld>
            <a:endParaRPr lang="en-US"/>
          </a:p>
        </p:txBody>
      </p:sp>
      <p:pic>
        <p:nvPicPr>
          <p:cNvPr id="4" name="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63178" y="444500"/>
            <a:ext cx="1954024" cy="1068038"/>
          </a:xfrm>
          <a:prstGeom prst="rect">
            <a:avLst/>
          </a:prstGeom>
        </p:spPr>
      </p:pic>
      <p:graphicFrame>
        <p:nvGraphicFramePr>
          <p:cNvPr id="7" name="6 Tabla"/>
          <p:cNvGraphicFramePr>
            <a:graphicFrameLocks noGrp="1"/>
          </p:cNvGraphicFramePr>
          <p:nvPr>
            <p:extLst>
              <p:ext uri="{D42A27DB-BD31-4B8C-83A1-F6EECF244321}">
                <p14:modId xmlns:p14="http://schemas.microsoft.com/office/powerpoint/2010/main" val="1799299907"/>
              </p:ext>
            </p:extLst>
          </p:nvPr>
        </p:nvGraphicFramePr>
        <p:xfrm>
          <a:off x="977901" y="1437359"/>
          <a:ext cx="10210798" cy="4023639"/>
        </p:xfrm>
        <a:graphic>
          <a:graphicData uri="http://schemas.openxmlformats.org/drawingml/2006/table">
            <a:tbl>
              <a:tblPr firstRow="1" firstCol="1">
                <a:tableStyleId>{5FD0F851-EC5A-4D38-B0AD-8093EC10F338}</a:tableStyleId>
              </a:tblPr>
              <a:tblGrid>
                <a:gridCol w="2984499"/>
                <a:gridCol w="4089400"/>
                <a:gridCol w="3136899"/>
              </a:tblGrid>
              <a:tr h="274961">
                <a:tc>
                  <a:txBody>
                    <a:bodyPr/>
                    <a:lstStyle/>
                    <a:p>
                      <a:pPr algn="ctr" fontAlgn="ctr"/>
                      <a:r>
                        <a:rPr lang="es-ES" sz="1400" b="1" u="none" strike="noStrike">
                          <a:effectLst/>
                        </a:rPr>
                        <a:t>Modulo</a:t>
                      </a:r>
                      <a:endParaRPr lang="es-ES" sz="1400" b="1" i="0" u="none" strike="noStrike">
                        <a:solidFill>
                          <a:srgbClr val="000000"/>
                        </a:solidFill>
                        <a:effectLst/>
                        <a:latin typeface="Calibri"/>
                      </a:endParaRPr>
                    </a:p>
                  </a:txBody>
                  <a:tcPr marL="8036" marR="8036" marT="80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ctr"/>
                      <a:r>
                        <a:rPr lang="es-ES" sz="1400" b="1" u="none" strike="noStrike">
                          <a:effectLst/>
                        </a:rPr>
                        <a:t>Funcionalidad</a:t>
                      </a:r>
                      <a:endParaRPr lang="es-ES" sz="1400" b="1" i="0" u="none" strike="noStrike">
                        <a:solidFill>
                          <a:srgbClr val="000000"/>
                        </a:solidFill>
                        <a:effectLst/>
                        <a:latin typeface="Calibri"/>
                      </a:endParaRPr>
                    </a:p>
                  </a:txBody>
                  <a:tcPr marL="8036" marR="8036" marT="80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ctr"/>
                      <a:r>
                        <a:rPr lang="es-ES" sz="1400" b="1" u="none" strike="noStrike">
                          <a:effectLst/>
                        </a:rPr>
                        <a:t>Solución</a:t>
                      </a:r>
                      <a:endParaRPr lang="es-ES" sz="1400" b="1" i="0" u="none" strike="noStrike">
                        <a:solidFill>
                          <a:srgbClr val="000000"/>
                        </a:solidFill>
                        <a:effectLst/>
                        <a:latin typeface="Calibri"/>
                      </a:endParaRPr>
                    </a:p>
                  </a:txBody>
                  <a:tcPr marL="8036" marR="8036" marT="80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r>
              <a:tr h="380728">
                <a:tc rowSpan="5">
                  <a:txBody>
                    <a:bodyPr/>
                    <a:lstStyle/>
                    <a:p>
                      <a:pPr marL="0" algn="l" defTabSz="914400" rtl="0" eaLnBrk="1" fontAlgn="ctr" latinLnBrk="0" hangingPunct="1"/>
                      <a:r>
                        <a:rPr lang="es-ES" sz="1400" u="none" strike="noStrike" kern="1200">
                          <a:solidFill>
                            <a:schemeClr val="tx1"/>
                          </a:solidFill>
                          <a:effectLst/>
                          <a:latin typeface="+mn-lt"/>
                          <a:ea typeface="+mn-ea"/>
                          <a:cs typeface="+mn-cs"/>
                        </a:rPr>
                        <a:t>Módulo 1. </a:t>
                      </a:r>
                      <a:br>
                        <a:rPr lang="es-ES" sz="1400" u="none" strike="noStrike" kern="1200">
                          <a:solidFill>
                            <a:schemeClr val="tx1"/>
                          </a:solidFill>
                          <a:effectLst/>
                          <a:latin typeface="+mn-lt"/>
                          <a:ea typeface="+mn-ea"/>
                          <a:cs typeface="+mn-cs"/>
                        </a:rPr>
                      </a:br>
                      <a:r>
                        <a:rPr lang="es-ES" sz="1400" u="none" strike="noStrike" kern="1200">
                          <a:solidFill>
                            <a:schemeClr val="tx1"/>
                          </a:solidFill>
                          <a:effectLst/>
                          <a:latin typeface="+mn-lt"/>
                          <a:ea typeface="+mn-ea"/>
                          <a:cs typeface="+mn-cs"/>
                        </a:rPr>
                        <a:t>Administración de cuentas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fontAlgn="ctr" latinLnBrk="0" hangingPunct="1"/>
                      <a:r>
                        <a:rPr lang="es-ES" sz="1400" u="none" strike="noStrike" kern="1200">
                          <a:solidFill>
                            <a:schemeClr val="tx1"/>
                          </a:solidFill>
                          <a:effectLst/>
                          <a:latin typeface="+mn-lt"/>
                          <a:ea typeface="+mn-ea"/>
                          <a:cs typeface="+mn-cs"/>
                        </a:rPr>
                        <a:t>Registrar usuario con FIEL y sin FIEL.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fontAlgn="ctr" latinLnBrk="0" hangingPunct="1"/>
                      <a:r>
                        <a:rPr lang="es-ES" sz="1400" u="none" strike="noStrike" kern="1200">
                          <a:solidFill>
                            <a:schemeClr val="tx1"/>
                          </a:solidFill>
                          <a:effectLst/>
                          <a:latin typeface="+mn-lt"/>
                          <a:ea typeface="+mn-ea"/>
                          <a:cs typeface="+mn-cs"/>
                        </a:rPr>
                        <a:t>Desarrollo ADF, Webcenter Portal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80728">
                <a:tc vMerge="1">
                  <a:txBody>
                    <a:bodyPr/>
                    <a:lstStyle/>
                    <a:p>
                      <a:endParaRPr lang="es-ES"/>
                    </a:p>
                  </a:txBody>
                  <a:tcPr/>
                </a:tc>
                <a:tc>
                  <a:txBody>
                    <a:bodyPr/>
                    <a:lstStyle/>
                    <a:p>
                      <a:pPr marL="0" algn="l" defTabSz="914400" rtl="0" eaLnBrk="1" fontAlgn="ctr" latinLnBrk="0" hangingPunct="1"/>
                      <a:r>
                        <a:rPr lang="es-ES" sz="1400" u="none" strike="noStrike" kern="1200">
                          <a:solidFill>
                            <a:schemeClr val="tx1"/>
                          </a:solidFill>
                          <a:effectLst/>
                          <a:latin typeface="+mn-lt"/>
                          <a:ea typeface="+mn-ea"/>
                          <a:cs typeface="+mn-cs"/>
                        </a:rPr>
                        <a:t>Iniciar sesión con FIEL y sin FIEL.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fontAlgn="ctr" latinLnBrk="0" hangingPunct="1"/>
                      <a:r>
                        <a:rPr lang="es-ES" sz="1400" u="none" strike="noStrike" kern="1200">
                          <a:solidFill>
                            <a:schemeClr val="tx1"/>
                          </a:solidFill>
                          <a:effectLst/>
                          <a:latin typeface="+mn-lt"/>
                          <a:ea typeface="+mn-ea"/>
                          <a:cs typeface="+mn-cs"/>
                        </a:rPr>
                        <a:t>Desarrollo ADF, Webcenter Portal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80728">
                <a:tc vMerge="1">
                  <a:txBody>
                    <a:bodyPr/>
                    <a:lstStyle/>
                    <a:p>
                      <a:endParaRPr lang="es-ES"/>
                    </a:p>
                  </a:txBody>
                  <a:tcPr/>
                </a:tc>
                <a:tc>
                  <a:txBody>
                    <a:bodyPr/>
                    <a:lstStyle/>
                    <a:p>
                      <a:pPr marL="0" algn="l" defTabSz="914400" rtl="0" eaLnBrk="1" fontAlgn="ctr" latinLnBrk="0" hangingPunct="1"/>
                      <a:r>
                        <a:rPr lang="es-ES" sz="1400" u="none" strike="noStrike" kern="1200">
                          <a:solidFill>
                            <a:schemeClr val="tx1"/>
                          </a:solidFill>
                          <a:effectLst/>
                          <a:latin typeface="+mn-lt"/>
                          <a:ea typeface="+mn-ea"/>
                          <a:cs typeface="+mn-cs"/>
                        </a:rPr>
                        <a:t>Recuperar contraseña.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fontAlgn="ctr" latinLnBrk="0" hangingPunct="1"/>
                      <a:r>
                        <a:rPr lang="es-ES" sz="1400" u="none" strike="noStrike" kern="1200">
                          <a:solidFill>
                            <a:schemeClr val="tx1"/>
                          </a:solidFill>
                          <a:effectLst/>
                          <a:latin typeface="+mn-lt"/>
                          <a:ea typeface="+mn-ea"/>
                          <a:cs typeface="+mn-cs"/>
                        </a:rPr>
                        <a:t>Desarrollo ADF, Webcenter Portal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80728">
                <a:tc vMerge="1">
                  <a:txBody>
                    <a:bodyPr/>
                    <a:lstStyle/>
                    <a:p>
                      <a:endParaRPr lang="es-ES"/>
                    </a:p>
                  </a:txBody>
                  <a:tcPr/>
                </a:tc>
                <a:tc>
                  <a:txBody>
                    <a:bodyPr/>
                    <a:lstStyle/>
                    <a:p>
                      <a:pPr marL="0" algn="l" defTabSz="914400" rtl="0" eaLnBrk="1" fontAlgn="ctr" latinLnBrk="0" hangingPunct="1"/>
                      <a:r>
                        <a:rPr lang="es-ES" sz="1400" u="none" strike="noStrike" kern="1200">
                          <a:solidFill>
                            <a:schemeClr val="tx1"/>
                          </a:solidFill>
                          <a:effectLst/>
                          <a:latin typeface="+mn-lt"/>
                          <a:ea typeface="+mn-ea"/>
                          <a:cs typeface="+mn-cs"/>
                        </a:rPr>
                        <a:t>Editar perfil.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fontAlgn="ctr" latinLnBrk="0" hangingPunct="1"/>
                      <a:r>
                        <a:rPr lang="es-ES" sz="1400" u="none" strike="noStrike" kern="1200">
                          <a:solidFill>
                            <a:schemeClr val="tx1"/>
                          </a:solidFill>
                          <a:effectLst/>
                          <a:latin typeface="+mn-lt"/>
                          <a:ea typeface="+mn-ea"/>
                          <a:cs typeface="+mn-cs"/>
                        </a:rPr>
                        <a:t>Desarrollo ADF, Webcenter Portal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80728">
                <a:tc vMerge="1">
                  <a:txBody>
                    <a:bodyPr/>
                    <a:lstStyle/>
                    <a:p>
                      <a:endParaRPr lang="es-E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r>
                        <a:rPr lang="es-ES" sz="1400" u="none" strike="noStrike" kern="1200">
                          <a:solidFill>
                            <a:schemeClr val="tx1"/>
                          </a:solidFill>
                          <a:effectLst/>
                          <a:latin typeface="+mn-lt"/>
                          <a:ea typeface="+mn-ea"/>
                          <a:cs typeface="+mn-cs"/>
                        </a:rPr>
                        <a:t>Cerrar sesión.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fontAlgn="ctr" latinLnBrk="0" hangingPunct="1"/>
                      <a:r>
                        <a:rPr lang="es-ES" sz="1400" u="none" strike="noStrike" kern="1200">
                          <a:solidFill>
                            <a:schemeClr val="tx1"/>
                          </a:solidFill>
                          <a:effectLst/>
                          <a:latin typeface="+mn-lt"/>
                          <a:ea typeface="+mn-ea"/>
                          <a:cs typeface="+mn-cs"/>
                        </a:rPr>
                        <a:t>Desarrollo ADF, Webcenter Portal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41791">
                <a:tc>
                  <a:txBody>
                    <a:bodyPr/>
                    <a:lstStyle/>
                    <a:p>
                      <a:pPr marL="0" algn="l" defTabSz="914400" rtl="0" eaLnBrk="1" fontAlgn="ctr" latinLnBrk="0" hangingPunct="1"/>
                      <a:r>
                        <a:rPr lang="es-ES" sz="1400" u="none" strike="noStrike" kern="1200">
                          <a:solidFill>
                            <a:schemeClr val="tx1"/>
                          </a:solidFill>
                          <a:effectLst/>
                          <a:latin typeface="+mn-lt"/>
                          <a:ea typeface="+mn-ea"/>
                          <a:cs typeface="+mn-cs"/>
                        </a:rPr>
                        <a:t>Módulo 2. </a:t>
                      </a:r>
                      <a:br>
                        <a:rPr lang="es-ES" sz="1400" u="none" strike="noStrike" kern="1200">
                          <a:solidFill>
                            <a:schemeClr val="tx1"/>
                          </a:solidFill>
                          <a:effectLst/>
                          <a:latin typeface="+mn-lt"/>
                          <a:ea typeface="+mn-ea"/>
                          <a:cs typeface="+mn-cs"/>
                        </a:rPr>
                      </a:br>
                      <a:r>
                        <a:rPr lang="es-ES" sz="1400" u="none" strike="noStrike" kern="1200">
                          <a:solidFill>
                            <a:schemeClr val="tx1"/>
                          </a:solidFill>
                          <a:effectLst/>
                          <a:latin typeface="+mn-lt"/>
                          <a:ea typeface="+mn-ea"/>
                          <a:cs typeface="+mn-cs"/>
                        </a:rPr>
                        <a:t>Administración de usuarios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r>
                        <a:rPr lang="es-ES" sz="1400" u="none" strike="noStrike" kern="1200">
                          <a:solidFill>
                            <a:schemeClr val="tx1"/>
                          </a:solidFill>
                          <a:effectLst/>
                          <a:latin typeface="+mn-lt"/>
                          <a:ea typeface="+mn-ea"/>
                          <a:cs typeface="+mn-cs"/>
                        </a:rPr>
                        <a:t>Activar, desactivar y modificar cuenta de usuario.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fontAlgn="ctr" latinLnBrk="0" hangingPunct="1"/>
                      <a:r>
                        <a:rPr lang="es-ES" sz="1400" u="none" strike="noStrike" kern="1200">
                          <a:solidFill>
                            <a:schemeClr val="tx1"/>
                          </a:solidFill>
                          <a:effectLst/>
                          <a:latin typeface="+mn-lt"/>
                          <a:ea typeface="+mn-ea"/>
                          <a:cs typeface="+mn-cs"/>
                        </a:rPr>
                        <a:t>Desarrollo ADF, Webcenter Portal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80728">
                <a:tc rowSpan="3">
                  <a:txBody>
                    <a:bodyPr/>
                    <a:lstStyle/>
                    <a:p>
                      <a:pPr marL="0" algn="l" defTabSz="914400" rtl="0" eaLnBrk="1" fontAlgn="ctr" latinLnBrk="0" hangingPunct="1"/>
                      <a:r>
                        <a:rPr lang="es-ES" sz="1400" u="none" strike="noStrike" kern="1200">
                          <a:solidFill>
                            <a:schemeClr val="tx1"/>
                          </a:solidFill>
                          <a:effectLst/>
                          <a:latin typeface="+mn-lt"/>
                          <a:ea typeface="+mn-ea"/>
                          <a:cs typeface="+mn-cs"/>
                        </a:rPr>
                        <a:t>Módulo 3. </a:t>
                      </a:r>
                      <a:br>
                        <a:rPr lang="es-ES" sz="1400" u="none" strike="noStrike" kern="1200">
                          <a:solidFill>
                            <a:schemeClr val="tx1"/>
                          </a:solidFill>
                          <a:effectLst/>
                          <a:latin typeface="+mn-lt"/>
                          <a:ea typeface="+mn-ea"/>
                          <a:cs typeface="+mn-cs"/>
                        </a:rPr>
                      </a:br>
                      <a:r>
                        <a:rPr lang="es-ES" sz="1400" u="none" strike="noStrike" kern="1200">
                          <a:solidFill>
                            <a:schemeClr val="tx1"/>
                          </a:solidFill>
                          <a:effectLst/>
                          <a:latin typeface="+mn-lt"/>
                          <a:ea typeface="+mn-ea"/>
                          <a:cs typeface="+mn-cs"/>
                        </a:rPr>
                        <a:t>Nueva consulta.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r>
                        <a:rPr lang="es-ES" sz="1400" u="none" strike="noStrike" kern="1200">
                          <a:solidFill>
                            <a:schemeClr val="tx1"/>
                          </a:solidFill>
                          <a:effectLst/>
                          <a:latin typeface="+mn-lt"/>
                          <a:ea typeface="+mn-ea"/>
                          <a:cs typeface="+mn-cs"/>
                        </a:rPr>
                        <a:t>Etapa 1. Capturar información.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fontAlgn="ctr" latinLnBrk="0" hangingPunct="1"/>
                      <a:r>
                        <a:rPr lang="es-ES" sz="1400" u="none" strike="noStrike" kern="1200">
                          <a:solidFill>
                            <a:schemeClr val="tx1"/>
                          </a:solidFill>
                          <a:effectLst/>
                          <a:latin typeface="+mn-lt"/>
                          <a:ea typeface="+mn-ea"/>
                          <a:cs typeface="+mn-cs"/>
                        </a:rPr>
                        <a:t>Desarrollo ADF, Webcenter Portal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80728">
                <a:tc vMerge="1">
                  <a:txBody>
                    <a:bodyPr/>
                    <a:lstStyle/>
                    <a:p>
                      <a:endParaRPr lang="es-ES"/>
                    </a:p>
                  </a:txBody>
                  <a:tcPr/>
                </a:tc>
                <a:tc>
                  <a:txBody>
                    <a:bodyPr/>
                    <a:lstStyle/>
                    <a:p>
                      <a:pPr marL="0" algn="l" defTabSz="914400" rtl="0" eaLnBrk="1" fontAlgn="ctr" latinLnBrk="0" hangingPunct="1"/>
                      <a:r>
                        <a:rPr lang="pt-BR" sz="1400" u="none" strike="noStrike" kern="1200">
                          <a:solidFill>
                            <a:schemeClr val="tx1"/>
                          </a:solidFill>
                          <a:effectLst/>
                          <a:latin typeface="+mn-lt"/>
                          <a:ea typeface="+mn-ea"/>
                          <a:cs typeface="+mn-cs"/>
                        </a:rPr>
                        <a:t>Etapa 2. Cálculo de </a:t>
                      </a:r>
                      <a:r>
                        <a:rPr lang="pt-BR" sz="1400" u="none" strike="noStrike" kern="1200" err="1" smtClean="0">
                          <a:solidFill>
                            <a:schemeClr val="tx1"/>
                          </a:solidFill>
                          <a:effectLst/>
                          <a:latin typeface="+mn-lt"/>
                          <a:ea typeface="+mn-ea"/>
                          <a:cs typeface="+mn-cs"/>
                        </a:rPr>
                        <a:t>Origen</a:t>
                      </a:r>
                      <a:r>
                        <a:rPr lang="pt-BR" sz="1400" u="none" strike="noStrike" kern="1200" smtClean="0">
                          <a:solidFill>
                            <a:schemeClr val="tx1"/>
                          </a:solidFill>
                          <a:effectLst/>
                          <a:latin typeface="+mn-lt"/>
                          <a:ea typeface="+mn-ea"/>
                          <a:cs typeface="+mn-cs"/>
                        </a:rPr>
                        <a:t>.</a:t>
                      </a:r>
                      <a:endParaRPr lang="pt-BR" sz="1400" u="none" strike="noStrike" kern="1200">
                        <a:solidFill>
                          <a:schemeClr val="tx1"/>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fontAlgn="ctr" latinLnBrk="0" hangingPunct="1"/>
                      <a:r>
                        <a:rPr lang="es-ES" sz="1400" u="none" strike="noStrike" kern="1200">
                          <a:solidFill>
                            <a:schemeClr val="tx1"/>
                          </a:solidFill>
                          <a:effectLst/>
                          <a:latin typeface="+mn-lt"/>
                          <a:ea typeface="+mn-ea"/>
                          <a:cs typeface="+mn-cs"/>
                        </a:rPr>
                        <a:t>BPM Studio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41791">
                <a:tc vMerge="1">
                  <a:txBody>
                    <a:bodyPr/>
                    <a:lstStyle/>
                    <a:p>
                      <a:endParaRPr lang="es-ES"/>
                    </a:p>
                  </a:txBody>
                  <a:tcPr/>
                </a:tc>
                <a:tc>
                  <a:txBody>
                    <a:bodyPr/>
                    <a:lstStyle/>
                    <a:p>
                      <a:pPr marL="0" algn="l" defTabSz="914400" rtl="0" eaLnBrk="1" fontAlgn="ctr" latinLnBrk="0" hangingPunct="1"/>
                      <a:r>
                        <a:rPr lang="es-ES" sz="1400" u="none" strike="noStrike" kern="1200">
                          <a:solidFill>
                            <a:schemeClr val="tx1"/>
                          </a:solidFill>
                          <a:effectLst/>
                          <a:latin typeface="+mn-lt"/>
                          <a:ea typeface="+mn-ea"/>
                          <a:cs typeface="+mn-cs"/>
                        </a:rPr>
                        <a:t>Etapa 3. Generar Reporte de Origen.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fontAlgn="ctr" latinLnBrk="0" hangingPunct="1"/>
                      <a:r>
                        <a:rPr lang="es-ES" sz="1400" u="none" strike="noStrike" kern="1200">
                          <a:solidFill>
                            <a:schemeClr val="tx1"/>
                          </a:solidFill>
                          <a:effectLst/>
                          <a:latin typeface="+mn-lt"/>
                          <a:ea typeface="+mn-ea"/>
                          <a:cs typeface="+mn-cs"/>
                        </a:rPr>
                        <a:t>Desarrollo ADF, Webcenter Portal, BI Publisher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3249595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11125200" cy="889000"/>
          </a:xfrm>
        </p:spPr>
        <p:txBody>
          <a:bodyPr/>
          <a:lstStyle/>
          <a:p>
            <a:r>
              <a:rPr lang="en-US" err="1" smtClean="0"/>
              <a:t>Funcionalidades</a:t>
            </a:r>
            <a:r>
              <a:rPr lang="en-US" smtClean="0"/>
              <a:t> </a:t>
            </a:r>
            <a:r>
              <a:rPr lang="en-US" err="1" smtClean="0"/>
              <a:t>Calculadora</a:t>
            </a:r>
            <a:r>
              <a:rPr lang="en-US" smtClean="0"/>
              <a:t> </a:t>
            </a:r>
            <a:r>
              <a:rPr lang="en-US" err="1" smtClean="0"/>
              <a:t>Electrónica</a:t>
            </a:r>
            <a:endParaRPr lang="en-US"/>
          </a:p>
        </p:txBody>
      </p:sp>
      <p:sp>
        <p:nvSpPr>
          <p:cNvPr id="6" name="Footer Placeholder 5"/>
          <p:cNvSpPr>
            <a:spLocks noGrp="1"/>
          </p:cNvSpPr>
          <p:nvPr>
            <p:ph type="ftr" sz="quarter" idx="11"/>
          </p:nvPr>
        </p:nvSpPr>
        <p:spPr/>
        <p:txBody>
          <a:bodyPr/>
          <a:lstStyle/>
          <a:p>
            <a:r>
              <a:rPr lang="en-US" smtClean="0"/>
              <a:t>Oracle Confidential – Internal/Restricted/Highly Restricted</a:t>
            </a:r>
            <a:endParaRPr lang="en-US"/>
          </a:p>
        </p:txBody>
      </p:sp>
      <p:sp>
        <p:nvSpPr>
          <p:cNvPr id="3" name="Slide Number Placeholder 2"/>
          <p:cNvSpPr>
            <a:spLocks noGrp="1"/>
          </p:cNvSpPr>
          <p:nvPr>
            <p:ph type="sldNum" sz="quarter" idx="12"/>
          </p:nvPr>
        </p:nvSpPr>
        <p:spPr/>
        <p:txBody>
          <a:bodyPr/>
          <a:lstStyle/>
          <a:p>
            <a:fld id="{C51EAA63-D034-42AE-91FA-B13B9518C7BE}" type="slidenum">
              <a:rPr lang="en-US" smtClean="0"/>
              <a:pPr/>
              <a:t>32</a:t>
            </a:fld>
            <a:endParaRPr lang="en-US"/>
          </a:p>
        </p:txBody>
      </p:sp>
      <p:pic>
        <p:nvPicPr>
          <p:cNvPr id="4" name="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63178" y="444500"/>
            <a:ext cx="1954024" cy="1068038"/>
          </a:xfrm>
          <a:prstGeom prst="rect">
            <a:avLst/>
          </a:prstGeom>
        </p:spPr>
      </p:pic>
      <p:graphicFrame>
        <p:nvGraphicFramePr>
          <p:cNvPr id="7" name="6 Tabla"/>
          <p:cNvGraphicFramePr>
            <a:graphicFrameLocks noGrp="1"/>
          </p:cNvGraphicFramePr>
          <p:nvPr>
            <p:extLst>
              <p:ext uri="{D42A27DB-BD31-4B8C-83A1-F6EECF244321}">
                <p14:modId xmlns:p14="http://schemas.microsoft.com/office/powerpoint/2010/main" val="1554290720"/>
              </p:ext>
            </p:extLst>
          </p:nvPr>
        </p:nvGraphicFramePr>
        <p:xfrm>
          <a:off x="977901" y="1437357"/>
          <a:ext cx="10210798" cy="3824850"/>
        </p:xfrm>
        <a:graphic>
          <a:graphicData uri="http://schemas.openxmlformats.org/drawingml/2006/table">
            <a:tbl>
              <a:tblPr firstRow="1" firstCol="1">
                <a:tableStyleId>{5FD0F851-EC5A-4D38-B0AD-8093EC10F338}</a:tableStyleId>
              </a:tblPr>
              <a:tblGrid>
                <a:gridCol w="2984499"/>
                <a:gridCol w="4089400"/>
                <a:gridCol w="3136899"/>
              </a:tblGrid>
              <a:tr h="311871">
                <a:tc>
                  <a:txBody>
                    <a:bodyPr/>
                    <a:lstStyle/>
                    <a:p>
                      <a:pPr algn="ctr" fontAlgn="ctr"/>
                      <a:r>
                        <a:rPr lang="es-ES" sz="1400" b="1" u="none" strike="noStrike">
                          <a:effectLst/>
                        </a:rPr>
                        <a:t>Modulo</a:t>
                      </a:r>
                      <a:endParaRPr lang="es-ES" sz="1400" b="1" i="0" u="none" strike="noStrike">
                        <a:solidFill>
                          <a:srgbClr val="000000"/>
                        </a:solidFill>
                        <a:effectLst/>
                        <a:latin typeface="Calibri"/>
                      </a:endParaRPr>
                    </a:p>
                  </a:txBody>
                  <a:tcPr marL="8036" marR="8036" marT="80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ctr"/>
                      <a:r>
                        <a:rPr lang="es-ES" sz="1400" b="1" u="none" strike="noStrike">
                          <a:effectLst/>
                        </a:rPr>
                        <a:t>Funcionalidad</a:t>
                      </a:r>
                      <a:endParaRPr lang="es-ES" sz="1400" b="1" i="0" u="none" strike="noStrike">
                        <a:solidFill>
                          <a:srgbClr val="000000"/>
                        </a:solidFill>
                        <a:effectLst/>
                        <a:latin typeface="Calibri"/>
                      </a:endParaRPr>
                    </a:p>
                  </a:txBody>
                  <a:tcPr marL="8036" marR="8036" marT="80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ctr"/>
                      <a:r>
                        <a:rPr lang="es-ES" sz="1400" b="1" u="none" strike="noStrike">
                          <a:effectLst/>
                        </a:rPr>
                        <a:t>Solución</a:t>
                      </a:r>
                      <a:endParaRPr lang="es-ES" sz="1400" b="1" i="0" u="none" strike="noStrike">
                        <a:solidFill>
                          <a:srgbClr val="000000"/>
                        </a:solidFill>
                        <a:effectLst/>
                        <a:latin typeface="Calibri"/>
                      </a:endParaRPr>
                    </a:p>
                  </a:txBody>
                  <a:tcPr marL="8036" marR="8036" marT="80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r>
              <a:tr h="431837">
                <a:tc rowSpan="4">
                  <a:txBody>
                    <a:bodyPr/>
                    <a:lstStyle/>
                    <a:p>
                      <a:pPr algn="l" fontAlgn="ctr"/>
                      <a:r>
                        <a:rPr lang="es-ES" sz="1400" b="1" i="0" u="none" strike="noStrike">
                          <a:solidFill>
                            <a:schemeClr val="tx2">
                              <a:lumMod val="75000"/>
                            </a:schemeClr>
                          </a:solidFill>
                          <a:effectLst/>
                          <a:latin typeface="+mn-lt"/>
                        </a:rPr>
                        <a:t>Módulo 4. </a:t>
                      </a:r>
                      <a:br>
                        <a:rPr lang="es-ES" sz="1400" b="1" i="0" u="none" strike="noStrike">
                          <a:solidFill>
                            <a:schemeClr val="tx2">
                              <a:lumMod val="75000"/>
                            </a:schemeClr>
                          </a:solidFill>
                          <a:effectLst/>
                          <a:latin typeface="+mn-lt"/>
                        </a:rPr>
                      </a:br>
                      <a:r>
                        <a:rPr lang="es-ES" sz="1400" b="1" i="0" u="none" strike="noStrike">
                          <a:solidFill>
                            <a:schemeClr val="tx2">
                              <a:lumMod val="75000"/>
                            </a:schemeClr>
                          </a:solidFill>
                          <a:effectLst/>
                          <a:latin typeface="+mn-lt"/>
                        </a:rPr>
                        <a:t>Mis consultas.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s-ES" sz="1400" b="0" i="0" u="none" strike="noStrike">
                          <a:solidFill>
                            <a:schemeClr val="tx2">
                              <a:lumMod val="75000"/>
                            </a:schemeClr>
                          </a:solidFill>
                          <a:effectLst/>
                          <a:latin typeface="+mn-lt"/>
                        </a:rPr>
                        <a:t>Filtrar la información de consultas realizadas.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s-ES" sz="1400" b="0" i="0" u="none" strike="noStrike">
                          <a:solidFill>
                            <a:schemeClr val="tx2">
                              <a:lumMod val="75000"/>
                            </a:schemeClr>
                          </a:solidFill>
                          <a:effectLst/>
                          <a:latin typeface="+mn-lt"/>
                        </a:rPr>
                        <a:t>Desarrollo ADF, Webcenter Portal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31837">
                <a:tc vMerge="1">
                  <a:txBody>
                    <a:bodyPr/>
                    <a:lstStyle/>
                    <a:p>
                      <a:endParaRPr lang="es-ES"/>
                    </a:p>
                  </a:txBody>
                  <a:tcPr/>
                </a:tc>
                <a:tc>
                  <a:txBody>
                    <a:bodyPr/>
                    <a:lstStyle/>
                    <a:p>
                      <a:pPr algn="l" fontAlgn="ctr"/>
                      <a:r>
                        <a:rPr lang="es-ES" sz="1400" b="0" i="0" u="none" strike="noStrike">
                          <a:solidFill>
                            <a:schemeClr val="tx2">
                              <a:lumMod val="75000"/>
                            </a:schemeClr>
                          </a:solidFill>
                          <a:effectLst/>
                          <a:latin typeface="+mn-lt"/>
                        </a:rPr>
                        <a:t>Buscar consultas realizadas.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s-ES" sz="1400" b="0" i="0" u="none" strike="noStrike">
                          <a:solidFill>
                            <a:schemeClr val="tx2">
                              <a:lumMod val="75000"/>
                            </a:schemeClr>
                          </a:solidFill>
                          <a:effectLst/>
                          <a:latin typeface="+mn-lt"/>
                        </a:rPr>
                        <a:t>Desarrollo ADF, Webcenter Portal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31837">
                <a:tc vMerge="1">
                  <a:txBody>
                    <a:bodyPr/>
                    <a:lstStyle/>
                    <a:p>
                      <a:endParaRPr lang="es-ES"/>
                    </a:p>
                  </a:txBody>
                  <a:tcPr/>
                </a:tc>
                <a:tc>
                  <a:txBody>
                    <a:bodyPr/>
                    <a:lstStyle/>
                    <a:p>
                      <a:pPr algn="l" fontAlgn="ctr"/>
                      <a:r>
                        <a:rPr lang="es-ES" sz="1400" b="0" i="0" u="none" strike="noStrike">
                          <a:solidFill>
                            <a:schemeClr val="tx2">
                              <a:lumMod val="75000"/>
                            </a:schemeClr>
                          </a:solidFill>
                          <a:effectLst/>
                          <a:latin typeface="+mn-lt"/>
                        </a:rPr>
                        <a:t>Descargar reporte de origen.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s-ES" sz="1400" b="0" i="0" u="none" strike="noStrike">
                          <a:solidFill>
                            <a:schemeClr val="tx2">
                              <a:lumMod val="75000"/>
                            </a:schemeClr>
                          </a:solidFill>
                          <a:effectLst/>
                          <a:latin typeface="+mn-lt"/>
                        </a:rPr>
                        <a:t>Desarrollo ADF, Webcenter Portal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31837">
                <a:tc vMerge="1">
                  <a:txBody>
                    <a:bodyPr/>
                    <a:lstStyle/>
                    <a:p>
                      <a:endParaRPr lang="es-ES"/>
                    </a:p>
                  </a:txBody>
                  <a:tcPr/>
                </a:tc>
                <a:tc>
                  <a:txBody>
                    <a:bodyPr/>
                    <a:lstStyle/>
                    <a:p>
                      <a:pPr algn="l" fontAlgn="ctr"/>
                      <a:r>
                        <a:rPr lang="es-ES" sz="1400" b="0" i="0" u="none" strike="noStrike">
                          <a:solidFill>
                            <a:schemeClr val="tx2">
                              <a:lumMod val="75000"/>
                            </a:schemeClr>
                          </a:solidFill>
                          <a:effectLst/>
                          <a:latin typeface="+mn-lt"/>
                        </a:rPr>
                        <a:t>Ver Insumos de consulta.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s-ES" sz="1400" b="0" i="0" u="none" strike="noStrike">
                          <a:solidFill>
                            <a:schemeClr val="tx2">
                              <a:lumMod val="75000"/>
                            </a:schemeClr>
                          </a:solidFill>
                          <a:effectLst/>
                          <a:latin typeface="+mn-lt"/>
                        </a:rPr>
                        <a:t>Desarrollo ADF, Webcenter Portal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85712">
                <a:tc>
                  <a:txBody>
                    <a:bodyPr/>
                    <a:lstStyle/>
                    <a:p>
                      <a:pPr algn="l" fontAlgn="ctr"/>
                      <a:r>
                        <a:rPr lang="es-ES" sz="1400" b="1" i="0" u="none" strike="noStrike">
                          <a:solidFill>
                            <a:schemeClr val="tx2">
                              <a:lumMod val="75000"/>
                            </a:schemeClr>
                          </a:solidFill>
                          <a:effectLst/>
                          <a:latin typeface="+mn-lt"/>
                        </a:rPr>
                        <a:t>Módulo 5. </a:t>
                      </a:r>
                      <a:br>
                        <a:rPr lang="es-ES" sz="1400" b="1" i="0" u="none" strike="noStrike">
                          <a:solidFill>
                            <a:schemeClr val="tx2">
                              <a:lumMod val="75000"/>
                            </a:schemeClr>
                          </a:solidFill>
                          <a:effectLst/>
                          <a:latin typeface="+mn-lt"/>
                        </a:rPr>
                      </a:br>
                      <a:r>
                        <a:rPr lang="es-ES" sz="1400" b="1" i="0" u="none" strike="noStrike">
                          <a:solidFill>
                            <a:schemeClr val="tx2">
                              <a:lumMod val="75000"/>
                            </a:schemeClr>
                          </a:solidFill>
                          <a:effectLst/>
                          <a:latin typeface="+mn-lt"/>
                        </a:rPr>
                        <a:t>Validador de fracción arancelaria.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ES" sz="1400" b="0" i="0" u="none" strike="noStrike">
                          <a:solidFill>
                            <a:schemeClr val="tx2">
                              <a:lumMod val="75000"/>
                            </a:schemeClr>
                          </a:solidFill>
                          <a:effectLst/>
                          <a:latin typeface="+mn-lt"/>
                        </a:rPr>
                        <a:t>Validar fracción arancelaria.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s-ES" sz="1400" b="0" i="0" u="none" strike="noStrike">
                          <a:solidFill>
                            <a:schemeClr val="tx2">
                              <a:lumMod val="75000"/>
                            </a:schemeClr>
                          </a:solidFill>
                          <a:effectLst/>
                          <a:latin typeface="+mn-lt"/>
                        </a:rPr>
                        <a:t>Desarrollo ADF, Webcenter Portal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31837">
                <a:tc rowSpan="3">
                  <a:txBody>
                    <a:bodyPr/>
                    <a:lstStyle/>
                    <a:p>
                      <a:pPr algn="l" fontAlgn="ctr"/>
                      <a:r>
                        <a:rPr lang="es-ES" sz="1400" b="1" i="0" u="none" strike="noStrike">
                          <a:solidFill>
                            <a:schemeClr val="tx2">
                              <a:lumMod val="75000"/>
                            </a:schemeClr>
                          </a:solidFill>
                          <a:effectLst/>
                          <a:latin typeface="+mn-lt"/>
                        </a:rPr>
                        <a:t>Módulo 6. </a:t>
                      </a:r>
                      <a:br>
                        <a:rPr lang="es-ES" sz="1400" b="1" i="0" u="none" strike="noStrike">
                          <a:solidFill>
                            <a:schemeClr val="tx2">
                              <a:lumMod val="75000"/>
                            </a:schemeClr>
                          </a:solidFill>
                          <a:effectLst/>
                          <a:latin typeface="+mn-lt"/>
                        </a:rPr>
                      </a:br>
                      <a:r>
                        <a:rPr lang="es-ES" sz="1400" b="1" i="0" u="none" strike="noStrike">
                          <a:solidFill>
                            <a:schemeClr val="tx2">
                              <a:lumMod val="75000"/>
                            </a:schemeClr>
                          </a:solidFill>
                          <a:effectLst/>
                          <a:latin typeface="+mn-lt"/>
                        </a:rPr>
                        <a:t>Configurador.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ES" sz="1400" b="0" i="0" u="none" strike="noStrike">
                          <a:solidFill>
                            <a:schemeClr val="tx2">
                              <a:lumMod val="75000"/>
                            </a:schemeClr>
                          </a:solidFill>
                          <a:effectLst/>
                          <a:latin typeface="+mn-lt"/>
                        </a:rPr>
                        <a:t>Registrar configuración de un País-Tratado/Acuerdo.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s-ES" sz="1400" b="0" i="0" u="none" strike="noStrike">
                          <a:solidFill>
                            <a:schemeClr val="tx2">
                              <a:lumMod val="75000"/>
                            </a:schemeClr>
                          </a:solidFill>
                          <a:effectLst/>
                          <a:latin typeface="+mn-lt"/>
                        </a:rPr>
                        <a:t>Desarrollo ADF, Webcenter Portal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31837">
                <a:tc vMerge="1">
                  <a:txBody>
                    <a:bodyPr/>
                    <a:lstStyle/>
                    <a:p>
                      <a:endParaRPr lang="es-E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ES" sz="1400" b="0" i="0" u="none" strike="noStrike">
                          <a:solidFill>
                            <a:schemeClr val="tx2">
                              <a:lumMod val="75000"/>
                            </a:schemeClr>
                          </a:solidFill>
                          <a:effectLst/>
                          <a:latin typeface="+mn-lt"/>
                        </a:rPr>
                        <a:t>Editar configuración de un País-Tratado/Acuerdo.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s-ES" sz="1400" b="0" i="0" u="none" strike="noStrike">
                          <a:solidFill>
                            <a:schemeClr val="tx2">
                              <a:lumMod val="75000"/>
                            </a:schemeClr>
                          </a:solidFill>
                          <a:effectLst/>
                          <a:latin typeface="+mn-lt"/>
                        </a:rPr>
                        <a:t>Desarrollo ADF, Webcenter Portal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31837">
                <a:tc vMerge="1">
                  <a:txBody>
                    <a:bodyPr/>
                    <a:lstStyle/>
                    <a:p>
                      <a:endParaRPr lang="es-ES"/>
                    </a:p>
                  </a:txBody>
                  <a:tcPr/>
                </a:tc>
                <a:tc>
                  <a:txBody>
                    <a:bodyPr/>
                    <a:lstStyle/>
                    <a:p>
                      <a:pPr algn="l" fontAlgn="ctr"/>
                      <a:r>
                        <a:rPr lang="es-ES" sz="1400" b="0" i="0" u="none" strike="noStrike">
                          <a:solidFill>
                            <a:schemeClr val="tx2">
                              <a:lumMod val="75000"/>
                            </a:schemeClr>
                          </a:solidFill>
                          <a:effectLst/>
                          <a:latin typeface="+mn-lt"/>
                        </a:rPr>
                        <a:t>Activar/Desactivar configuración de un País-Tratado/Acuerdo.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s-ES" sz="1400" b="0" i="0" u="none" strike="noStrike">
                          <a:solidFill>
                            <a:schemeClr val="tx2">
                              <a:lumMod val="75000"/>
                            </a:schemeClr>
                          </a:solidFill>
                          <a:effectLst/>
                          <a:latin typeface="+mn-lt"/>
                        </a:rPr>
                        <a:t>Desarrollo ADF, Webcenter Portal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362587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11125200" cy="889000"/>
          </a:xfrm>
        </p:spPr>
        <p:txBody>
          <a:bodyPr/>
          <a:lstStyle/>
          <a:p>
            <a:r>
              <a:rPr lang="en-US" err="1" smtClean="0"/>
              <a:t>Funcionalidades</a:t>
            </a:r>
            <a:r>
              <a:rPr lang="en-US" smtClean="0"/>
              <a:t> </a:t>
            </a:r>
            <a:r>
              <a:rPr lang="en-US" err="1" smtClean="0"/>
              <a:t>Calculadora</a:t>
            </a:r>
            <a:r>
              <a:rPr lang="en-US" smtClean="0"/>
              <a:t> </a:t>
            </a:r>
            <a:r>
              <a:rPr lang="en-US" err="1" smtClean="0"/>
              <a:t>Electrónica</a:t>
            </a:r>
            <a:endParaRPr lang="en-US"/>
          </a:p>
        </p:txBody>
      </p:sp>
      <p:sp>
        <p:nvSpPr>
          <p:cNvPr id="6" name="Footer Placeholder 5"/>
          <p:cNvSpPr>
            <a:spLocks noGrp="1"/>
          </p:cNvSpPr>
          <p:nvPr>
            <p:ph type="ftr" sz="quarter" idx="11"/>
          </p:nvPr>
        </p:nvSpPr>
        <p:spPr/>
        <p:txBody>
          <a:bodyPr/>
          <a:lstStyle/>
          <a:p>
            <a:r>
              <a:rPr lang="en-US" smtClean="0"/>
              <a:t>Oracle Confidential – Internal/Restricted/Highly Restricted</a:t>
            </a:r>
            <a:endParaRPr lang="en-US"/>
          </a:p>
        </p:txBody>
      </p:sp>
      <p:sp>
        <p:nvSpPr>
          <p:cNvPr id="3" name="Slide Number Placeholder 2"/>
          <p:cNvSpPr>
            <a:spLocks noGrp="1"/>
          </p:cNvSpPr>
          <p:nvPr>
            <p:ph type="sldNum" sz="quarter" idx="12"/>
          </p:nvPr>
        </p:nvSpPr>
        <p:spPr/>
        <p:txBody>
          <a:bodyPr/>
          <a:lstStyle/>
          <a:p>
            <a:fld id="{C51EAA63-D034-42AE-91FA-B13B9518C7BE}" type="slidenum">
              <a:rPr lang="en-US" smtClean="0"/>
              <a:pPr/>
              <a:t>33</a:t>
            </a:fld>
            <a:endParaRPr lang="en-US"/>
          </a:p>
        </p:txBody>
      </p:sp>
      <p:pic>
        <p:nvPicPr>
          <p:cNvPr id="4" name="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63178" y="444500"/>
            <a:ext cx="1954024" cy="1068038"/>
          </a:xfrm>
          <a:prstGeom prst="rect">
            <a:avLst/>
          </a:prstGeom>
        </p:spPr>
      </p:pic>
      <p:graphicFrame>
        <p:nvGraphicFramePr>
          <p:cNvPr id="7" name="6 Tabla"/>
          <p:cNvGraphicFramePr>
            <a:graphicFrameLocks noGrp="1"/>
          </p:cNvGraphicFramePr>
          <p:nvPr>
            <p:extLst>
              <p:ext uri="{D42A27DB-BD31-4B8C-83A1-F6EECF244321}">
                <p14:modId xmlns:p14="http://schemas.microsoft.com/office/powerpoint/2010/main" val="1803979564"/>
              </p:ext>
            </p:extLst>
          </p:nvPr>
        </p:nvGraphicFramePr>
        <p:xfrm>
          <a:off x="977901" y="1437358"/>
          <a:ext cx="10210798" cy="4404641"/>
        </p:xfrm>
        <a:graphic>
          <a:graphicData uri="http://schemas.openxmlformats.org/drawingml/2006/table">
            <a:tbl>
              <a:tblPr firstRow="1" firstCol="1">
                <a:tableStyleId>{5FD0F851-EC5A-4D38-B0AD-8093EC10F338}</a:tableStyleId>
              </a:tblPr>
              <a:tblGrid>
                <a:gridCol w="2984499"/>
                <a:gridCol w="4089400"/>
                <a:gridCol w="3136899"/>
              </a:tblGrid>
              <a:tr h="293315">
                <a:tc>
                  <a:txBody>
                    <a:bodyPr/>
                    <a:lstStyle/>
                    <a:p>
                      <a:pPr algn="ctr" fontAlgn="ctr"/>
                      <a:r>
                        <a:rPr lang="es-ES" sz="1400" b="1" u="none" strike="noStrike">
                          <a:effectLst/>
                        </a:rPr>
                        <a:t>Modulo</a:t>
                      </a:r>
                      <a:endParaRPr lang="es-ES" sz="1400" b="1" i="0" u="none" strike="noStrike">
                        <a:solidFill>
                          <a:srgbClr val="000000"/>
                        </a:solidFill>
                        <a:effectLst/>
                        <a:latin typeface="Calibri"/>
                      </a:endParaRPr>
                    </a:p>
                  </a:txBody>
                  <a:tcPr marL="8036" marR="8036" marT="80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ctr"/>
                      <a:r>
                        <a:rPr lang="es-ES" sz="1400" b="1" u="none" strike="noStrike">
                          <a:effectLst/>
                        </a:rPr>
                        <a:t>Funcionalidad</a:t>
                      </a:r>
                      <a:endParaRPr lang="es-ES" sz="1400" b="1" i="0" u="none" strike="noStrike">
                        <a:solidFill>
                          <a:srgbClr val="000000"/>
                        </a:solidFill>
                        <a:effectLst/>
                        <a:latin typeface="Calibri"/>
                      </a:endParaRPr>
                    </a:p>
                  </a:txBody>
                  <a:tcPr marL="8036" marR="8036" marT="80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ctr"/>
                      <a:r>
                        <a:rPr lang="es-ES" sz="1400" b="1" u="none" strike="noStrike">
                          <a:effectLst/>
                        </a:rPr>
                        <a:t>Solución</a:t>
                      </a:r>
                      <a:endParaRPr lang="es-ES" sz="1400" b="1" i="0" u="none" strike="noStrike">
                        <a:solidFill>
                          <a:srgbClr val="000000"/>
                        </a:solidFill>
                        <a:effectLst/>
                        <a:latin typeface="Calibri"/>
                      </a:endParaRPr>
                    </a:p>
                  </a:txBody>
                  <a:tcPr marL="8036" marR="8036" marT="80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r>
              <a:tr h="456814">
                <a:tc rowSpan="9">
                  <a:txBody>
                    <a:bodyPr/>
                    <a:lstStyle/>
                    <a:p>
                      <a:pPr algn="l" fontAlgn="ctr"/>
                      <a:r>
                        <a:rPr lang="es-ES" sz="1400" b="1" i="0" u="none" strike="noStrike">
                          <a:solidFill>
                            <a:schemeClr val="tx2">
                              <a:lumMod val="75000"/>
                            </a:schemeClr>
                          </a:solidFill>
                          <a:effectLst/>
                          <a:latin typeface="+mn-lt"/>
                        </a:rPr>
                        <a:t>Módulo 7. </a:t>
                      </a:r>
                      <a:br>
                        <a:rPr lang="es-ES" sz="1400" b="1" i="0" u="none" strike="noStrike">
                          <a:solidFill>
                            <a:schemeClr val="tx2">
                              <a:lumMod val="75000"/>
                            </a:schemeClr>
                          </a:solidFill>
                          <a:effectLst/>
                          <a:latin typeface="+mn-lt"/>
                        </a:rPr>
                      </a:br>
                      <a:r>
                        <a:rPr lang="es-ES" sz="1400" b="1" i="0" u="none" strike="noStrike">
                          <a:solidFill>
                            <a:schemeClr val="tx2">
                              <a:lumMod val="75000"/>
                            </a:schemeClr>
                          </a:solidFill>
                          <a:effectLst/>
                          <a:latin typeface="+mn-lt"/>
                        </a:rPr>
                        <a:t>Administración de catálogos.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s-ES" sz="1400" b="0" i="0" u="none" strike="noStrike">
                          <a:solidFill>
                            <a:schemeClr val="tx2">
                              <a:lumMod val="75000"/>
                            </a:schemeClr>
                          </a:solidFill>
                          <a:effectLst/>
                          <a:latin typeface="+mn-lt"/>
                        </a:rPr>
                        <a:t>Buscar, registrar, editar, Activar/Desactivar, carga masiva y descargar catálogo de Países.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s-ES" sz="1400" b="0" i="0" u="none" strike="noStrike">
                          <a:solidFill>
                            <a:schemeClr val="tx2">
                              <a:lumMod val="75000"/>
                            </a:schemeClr>
                          </a:solidFill>
                          <a:effectLst/>
                          <a:latin typeface="+mn-lt"/>
                        </a:rPr>
                        <a:t>Desarrollo ADF, Webcenter Portal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56814">
                <a:tc vMerge="1">
                  <a:txBody>
                    <a:bodyPr/>
                    <a:lstStyle/>
                    <a:p>
                      <a:endParaRPr lang="es-ES"/>
                    </a:p>
                  </a:txBody>
                  <a:tcPr/>
                </a:tc>
                <a:tc>
                  <a:txBody>
                    <a:bodyPr/>
                    <a:lstStyle/>
                    <a:p>
                      <a:pPr algn="l" fontAlgn="ctr"/>
                      <a:r>
                        <a:rPr lang="es-ES" sz="1400" b="0" i="0" u="none" strike="noStrike">
                          <a:solidFill>
                            <a:schemeClr val="tx2">
                              <a:lumMod val="75000"/>
                            </a:schemeClr>
                          </a:solidFill>
                          <a:effectLst/>
                          <a:latin typeface="+mn-lt"/>
                        </a:rPr>
                        <a:t>Buscar, registrar, editar, Activar/Desactivar, carga masiva y descargar catálogo de País-Tratado/Acuerdo.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s-ES" sz="1400" b="0" i="0" u="none" strike="noStrike">
                          <a:solidFill>
                            <a:schemeClr val="tx2">
                              <a:lumMod val="75000"/>
                            </a:schemeClr>
                          </a:solidFill>
                          <a:effectLst/>
                          <a:latin typeface="+mn-lt"/>
                        </a:rPr>
                        <a:t>Desarrollo ADF, Webcenter Portal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56814">
                <a:tc vMerge="1">
                  <a:txBody>
                    <a:bodyPr/>
                    <a:lstStyle/>
                    <a:p>
                      <a:endParaRPr lang="es-ES"/>
                    </a:p>
                  </a:txBody>
                  <a:tcPr/>
                </a:tc>
                <a:tc>
                  <a:txBody>
                    <a:bodyPr/>
                    <a:lstStyle/>
                    <a:p>
                      <a:pPr algn="l" fontAlgn="ctr"/>
                      <a:r>
                        <a:rPr lang="es-ES" sz="1400" b="0" i="0" u="none" strike="noStrike">
                          <a:solidFill>
                            <a:schemeClr val="tx2">
                              <a:lumMod val="75000"/>
                            </a:schemeClr>
                          </a:solidFill>
                          <a:effectLst/>
                          <a:latin typeface="+mn-lt"/>
                        </a:rPr>
                        <a:t>Buscar, registrar, editar, Activar/Desactivar, carga masiva y descargar catálogo de Países.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s-ES" sz="1400" b="0" i="0" u="none" strike="noStrike">
                          <a:solidFill>
                            <a:schemeClr val="tx2">
                              <a:lumMod val="75000"/>
                            </a:schemeClr>
                          </a:solidFill>
                          <a:effectLst/>
                          <a:latin typeface="+mn-lt"/>
                        </a:rPr>
                        <a:t>Desarrollo ADF, Webcenter Portal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56814">
                <a:tc vMerge="1">
                  <a:txBody>
                    <a:bodyPr/>
                    <a:lstStyle/>
                    <a:p>
                      <a:endParaRPr lang="es-ES"/>
                    </a:p>
                  </a:txBody>
                  <a:tcPr/>
                </a:tc>
                <a:tc>
                  <a:txBody>
                    <a:bodyPr/>
                    <a:lstStyle/>
                    <a:p>
                      <a:pPr algn="l" fontAlgn="ctr"/>
                      <a:r>
                        <a:rPr lang="es-ES" sz="1400" b="0" i="0" u="none" strike="noStrike">
                          <a:solidFill>
                            <a:schemeClr val="tx2">
                              <a:lumMod val="75000"/>
                            </a:schemeClr>
                          </a:solidFill>
                          <a:effectLst/>
                          <a:latin typeface="+mn-lt"/>
                        </a:rPr>
                        <a:t>Buscar, registrar, editar, Activar/Desactivar, carga masiva y descargar catálogo de TIGIE.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s-ES" sz="1400" b="0" i="0" u="none" strike="noStrike">
                          <a:solidFill>
                            <a:schemeClr val="tx2">
                              <a:lumMod val="75000"/>
                            </a:schemeClr>
                          </a:solidFill>
                          <a:effectLst/>
                          <a:latin typeface="+mn-lt"/>
                        </a:rPr>
                        <a:t>Desarrollo ADF, Webcenter Portal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56814">
                <a:tc vMerge="1">
                  <a:txBody>
                    <a:bodyPr/>
                    <a:lstStyle/>
                    <a:p>
                      <a:endParaRPr lang="es-E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ES" sz="1400" b="0" i="0" u="none" strike="noStrike">
                          <a:solidFill>
                            <a:schemeClr val="tx2">
                              <a:lumMod val="75000"/>
                            </a:schemeClr>
                          </a:solidFill>
                          <a:effectLst/>
                          <a:latin typeface="+mn-lt"/>
                        </a:rPr>
                        <a:t>Buscar, registrar, editar, Activar/Desactivar, carga masiva y descargar catálogo de Tratados Acuerdos.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s-ES" sz="1400" b="0" i="0" u="none" strike="noStrike">
                          <a:solidFill>
                            <a:schemeClr val="tx2">
                              <a:lumMod val="75000"/>
                            </a:schemeClr>
                          </a:solidFill>
                          <a:effectLst/>
                          <a:latin typeface="+mn-lt"/>
                        </a:rPr>
                        <a:t>Desarrollo ADF, Webcenter Portal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56814">
                <a:tc vMerge="1">
                  <a:txBody>
                    <a:bodyPr/>
                    <a:lstStyle/>
                    <a:p>
                      <a:endParaRPr lang="es-E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ES" sz="1400" b="0" i="0" u="none" strike="noStrike">
                          <a:solidFill>
                            <a:schemeClr val="tx2">
                              <a:lumMod val="75000"/>
                            </a:schemeClr>
                          </a:solidFill>
                          <a:effectLst/>
                          <a:latin typeface="+mn-lt"/>
                        </a:rPr>
                        <a:t>Buscar, registrar, editar, Activar/Desactivar, carga masiva y descargar catálogo de Criterios/Normas.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s-ES" sz="1400" b="0" i="0" u="none" strike="noStrike">
                          <a:solidFill>
                            <a:schemeClr val="tx2">
                              <a:lumMod val="75000"/>
                            </a:schemeClr>
                          </a:solidFill>
                          <a:effectLst/>
                          <a:latin typeface="+mn-lt"/>
                        </a:rPr>
                        <a:t>Desarrollo ADF, Webcenter Portal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56814">
                <a:tc vMerge="1">
                  <a:txBody>
                    <a:bodyPr/>
                    <a:lstStyle/>
                    <a:p>
                      <a:endParaRPr lang="es-E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ES" sz="1400" b="0" i="0" u="none" strike="noStrike">
                          <a:solidFill>
                            <a:schemeClr val="tx2">
                              <a:lumMod val="75000"/>
                            </a:schemeClr>
                          </a:solidFill>
                          <a:effectLst/>
                          <a:latin typeface="+mn-lt"/>
                        </a:rPr>
                        <a:t>Buscar, registrar, editar, Activar/Desactivar, carga masiva y descargar catálogo de Fracciones negociadas.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s-ES" sz="1400" b="0" i="0" u="none" strike="noStrike">
                          <a:solidFill>
                            <a:schemeClr val="tx2">
                              <a:lumMod val="75000"/>
                            </a:schemeClr>
                          </a:solidFill>
                          <a:effectLst/>
                          <a:latin typeface="+mn-lt"/>
                        </a:rPr>
                        <a:t>Desarrollo ADF, Webcenter Portal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56814">
                <a:tc vMerge="1">
                  <a:txBody>
                    <a:bodyPr/>
                    <a:lstStyle/>
                    <a:p>
                      <a:endParaRPr lang="es-ES"/>
                    </a:p>
                  </a:txBody>
                  <a:tcPr/>
                </a:tc>
                <a:tc>
                  <a:txBody>
                    <a:bodyPr/>
                    <a:lstStyle/>
                    <a:p>
                      <a:pPr algn="l" fontAlgn="ctr"/>
                      <a:r>
                        <a:rPr lang="es-ES" sz="1400" b="0" i="0" u="none" strike="noStrike">
                          <a:solidFill>
                            <a:schemeClr val="tx2">
                              <a:lumMod val="75000"/>
                            </a:schemeClr>
                          </a:solidFill>
                          <a:effectLst/>
                          <a:latin typeface="+mn-lt"/>
                        </a:rPr>
                        <a:t>Buscar, registrar, editar, Activar/Desactivar, carga masiva y descargar catálogo de Requisito Minimis.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s-ES" sz="1400" b="0" i="0" u="none" strike="noStrike">
                          <a:solidFill>
                            <a:schemeClr val="tx2">
                              <a:lumMod val="75000"/>
                            </a:schemeClr>
                          </a:solidFill>
                          <a:effectLst/>
                          <a:latin typeface="+mn-lt"/>
                        </a:rPr>
                        <a:t>Desarrollo ADF, Webcenter Portal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56814">
                <a:tc vMerge="1">
                  <a:txBody>
                    <a:bodyPr/>
                    <a:lstStyle/>
                    <a:p>
                      <a:endParaRPr lang="es-ES"/>
                    </a:p>
                  </a:txBody>
                  <a:tcPr/>
                </a:tc>
                <a:tc>
                  <a:txBody>
                    <a:bodyPr/>
                    <a:lstStyle/>
                    <a:p>
                      <a:pPr algn="l" fontAlgn="ctr"/>
                      <a:r>
                        <a:rPr lang="es-ES" sz="1400" b="0" i="0" u="none" strike="noStrike">
                          <a:solidFill>
                            <a:schemeClr val="tx2">
                              <a:lumMod val="75000"/>
                            </a:schemeClr>
                          </a:solidFill>
                          <a:effectLst/>
                          <a:latin typeface="+mn-lt"/>
                        </a:rPr>
                        <a:t>Buscar, registrar, editar, Activar/Desactivar, carga masiva y descargar catálogo de Requisito Valor.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s-ES" sz="1400" b="0" i="0" u="none" strike="noStrike">
                          <a:solidFill>
                            <a:schemeClr val="tx2">
                              <a:lumMod val="75000"/>
                            </a:schemeClr>
                          </a:solidFill>
                          <a:effectLst/>
                          <a:latin typeface="+mn-lt"/>
                        </a:rPr>
                        <a:t>Desarrollo ADF, Webcenter Portal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362587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11125200" cy="889000"/>
          </a:xfrm>
        </p:spPr>
        <p:txBody>
          <a:bodyPr/>
          <a:lstStyle/>
          <a:p>
            <a:r>
              <a:rPr lang="en-US" err="1" smtClean="0"/>
              <a:t>Funcionalidades</a:t>
            </a:r>
            <a:r>
              <a:rPr lang="en-US" smtClean="0"/>
              <a:t> </a:t>
            </a:r>
            <a:r>
              <a:rPr lang="en-US" err="1" smtClean="0"/>
              <a:t>Calculadora</a:t>
            </a:r>
            <a:r>
              <a:rPr lang="en-US" smtClean="0"/>
              <a:t> </a:t>
            </a:r>
            <a:r>
              <a:rPr lang="en-US" err="1" smtClean="0"/>
              <a:t>Electrónica</a:t>
            </a:r>
            <a:endParaRPr lang="en-US"/>
          </a:p>
        </p:txBody>
      </p:sp>
      <p:sp>
        <p:nvSpPr>
          <p:cNvPr id="6" name="Footer Placeholder 5"/>
          <p:cNvSpPr>
            <a:spLocks noGrp="1"/>
          </p:cNvSpPr>
          <p:nvPr>
            <p:ph type="ftr" sz="quarter" idx="11"/>
          </p:nvPr>
        </p:nvSpPr>
        <p:spPr/>
        <p:txBody>
          <a:bodyPr/>
          <a:lstStyle/>
          <a:p>
            <a:r>
              <a:rPr lang="en-US" smtClean="0"/>
              <a:t>Oracle Confidential – Internal/Restricted/Highly Restricted</a:t>
            </a:r>
            <a:endParaRPr lang="en-US"/>
          </a:p>
        </p:txBody>
      </p:sp>
      <p:sp>
        <p:nvSpPr>
          <p:cNvPr id="3" name="Slide Number Placeholder 2"/>
          <p:cNvSpPr>
            <a:spLocks noGrp="1"/>
          </p:cNvSpPr>
          <p:nvPr>
            <p:ph type="sldNum" sz="quarter" idx="12"/>
          </p:nvPr>
        </p:nvSpPr>
        <p:spPr/>
        <p:txBody>
          <a:bodyPr/>
          <a:lstStyle/>
          <a:p>
            <a:fld id="{C51EAA63-D034-42AE-91FA-B13B9518C7BE}" type="slidenum">
              <a:rPr lang="en-US" smtClean="0"/>
              <a:pPr/>
              <a:t>34</a:t>
            </a:fld>
            <a:endParaRPr lang="en-US"/>
          </a:p>
        </p:txBody>
      </p:sp>
      <p:pic>
        <p:nvPicPr>
          <p:cNvPr id="4" name="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63178" y="444500"/>
            <a:ext cx="1954024" cy="1068038"/>
          </a:xfrm>
          <a:prstGeom prst="rect">
            <a:avLst/>
          </a:prstGeom>
        </p:spPr>
      </p:pic>
      <p:graphicFrame>
        <p:nvGraphicFramePr>
          <p:cNvPr id="7" name="6 Tabla"/>
          <p:cNvGraphicFramePr>
            <a:graphicFrameLocks noGrp="1"/>
          </p:cNvGraphicFramePr>
          <p:nvPr>
            <p:extLst>
              <p:ext uri="{D42A27DB-BD31-4B8C-83A1-F6EECF244321}">
                <p14:modId xmlns:p14="http://schemas.microsoft.com/office/powerpoint/2010/main" val="368536738"/>
              </p:ext>
            </p:extLst>
          </p:nvPr>
        </p:nvGraphicFramePr>
        <p:xfrm>
          <a:off x="977901" y="1437356"/>
          <a:ext cx="10210798" cy="4633243"/>
        </p:xfrm>
        <a:graphic>
          <a:graphicData uri="http://schemas.openxmlformats.org/drawingml/2006/table">
            <a:tbl>
              <a:tblPr firstRow="1" firstCol="1">
                <a:tableStyleId>{5FD0F851-EC5A-4D38-B0AD-8093EC10F338}</a:tableStyleId>
              </a:tblPr>
              <a:tblGrid>
                <a:gridCol w="2984499"/>
                <a:gridCol w="4089400"/>
                <a:gridCol w="3136899"/>
              </a:tblGrid>
              <a:tr h="293982">
                <a:tc>
                  <a:txBody>
                    <a:bodyPr/>
                    <a:lstStyle/>
                    <a:p>
                      <a:pPr algn="ctr" fontAlgn="ctr"/>
                      <a:r>
                        <a:rPr lang="es-ES" sz="1400" b="1" u="none" strike="noStrike">
                          <a:effectLst/>
                        </a:rPr>
                        <a:t>Modulo</a:t>
                      </a:r>
                      <a:endParaRPr lang="es-ES" sz="1400" b="1" i="0" u="none" strike="noStrike">
                        <a:solidFill>
                          <a:srgbClr val="000000"/>
                        </a:solidFill>
                        <a:effectLst/>
                        <a:latin typeface="Calibri"/>
                      </a:endParaRPr>
                    </a:p>
                  </a:txBody>
                  <a:tcPr marL="8036" marR="8036" marT="80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ctr"/>
                      <a:r>
                        <a:rPr lang="es-ES" sz="1400" b="1" u="none" strike="noStrike">
                          <a:effectLst/>
                        </a:rPr>
                        <a:t>Funcionalidad</a:t>
                      </a:r>
                      <a:endParaRPr lang="es-ES" sz="1400" b="1" i="0" u="none" strike="noStrike">
                        <a:solidFill>
                          <a:srgbClr val="000000"/>
                        </a:solidFill>
                        <a:effectLst/>
                        <a:latin typeface="Calibri"/>
                      </a:endParaRPr>
                    </a:p>
                  </a:txBody>
                  <a:tcPr marL="8036" marR="8036" marT="80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ctr"/>
                      <a:r>
                        <a:rPr lang="es-ES" sz="1400" b="1" u="none" strike="noStrike">
                          <a:effectLst/>
                        </a:rPr>
                        <a:t>Solución</a:t>
                      </a:r>
                      <a:endParaRPr lang="es-ES" sz="1400" b="1" i="0" u="none" strike="noStrike">
                        <a:solidFill>
                          <a:srgbClr val="000000"/>
                        </a:solidFill>
                        <a:effectLst/>
                        <a:latin typeface="Calibri"/>
                      </a:endParaRPr>
                    </a:p>
                  </a:txBody>
                  <a:tcPr marL="8036" marR="8036" marT="80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r>
              <a:tr h="457853">
                <a:tc rowSpan="9">
                  <a:txBody>
                    <a:bodyPr/>
                    <a:lstStyle/>
                    <a:p>
                      <a:pPr algn="l" fontAlgn="ctr"/>
                      <a:r>
                        <a:rPr lang="es-ES" sz="1400" b="1" i="0" u="none" strike="noStrike">
                          <a:solidFill>
                            <a:schemeClr val="tx2">
                              <a:lumMod val="75000"/>
                            </a:schemeClr>
                          </a:solidFill>
                          <a:effectLst/>
                          <a:latin typeface="+mn-lt"/>
                        </a:rPr>
                        <a:t>Módulo 7. </a:t>
                      </a:r>
                      <a:br>
                        <a:rPr lang="es-ES" sz="1400" b="1" i="0" u="none" strike="noStrike">
                          <a:solidFill>
                            <a:schemeClr val="tx2">
                              <a:lumMod val="75000"/>
                            </a:schemeClr>
                          </a:solidFill>
                          <a:effectLst/>
                          <a:latin typeface="+mn-lt"/>
                        </a:rPr>
                      </a:br>
                      <a:r>
                        <a:rPr lang="es-ES" sz="1400" b="1" i="0" u="none" strike="noStrike">
                          <a:solidFill>
                            <a:schemeClr val="tx2">
                              <a:lumMod val="75000"/>
                            </a:schemeClr>
                          </a:solidFill>
                          <a:effectLst/>
                          <a:latin typeface="+mn-lt"/>
                        </a:rPr>
                        <a:t>Administración de catálogos</a:t>
                      </a:r>
                      <a:r>
                        <a:rPr lang="es-ES" sz="1400" b="0" i="0" u="none" strike="noStrike">
                          <a:solidFill>
                            <a:schemeClr val="tx2">
                              <a:lumMod val="75000"/>
                            </a:schemeClr>
                          </a:solidFill>
                          <a:effectLst/>
                          <a:latin typeface="+mn-lt"/>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s-ES" sz="1400" b="0" i="0" u="none" strike="noStrike">
                          <a:solidFill>
                            <a:schemeClr val="tx2">
                              <a:lumMod val="75000"/>
                            </a:schemeClr>
                          </a:solidFill>
                          <a:effectLst/>
                          <a:latin typeface="+mn-lt"/>
                        </a:rPr>
                        <a:t>Buscar, registrar, editar, Activar/Desactivar, carga masiva y descargar catálogo de Requisito Salto.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s-ES" sz="1400" b="0" i="0" u="none" strike="noStrike">
                          <a:solidFill>
                            <a:schemeClr val="tx2">
                              <a:lumMod val="75000"/>
                            </a:schemeClr>
                          </a:solidFill>
                          <a:effectLst/>
                          <a:latin typeface="+mn-lt"/>
                        </a:rPr>
                        <a:t>Desarrollo ADF, Webcenter Portal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57853">
                <a:tc vMerge="1">
                  <a:txBody>
                    <a:bodyPr/>
                    <a:lstStyle/>
                    <a:p>
                      <a:endParaRPr lang="es-ES"/>
                    </a:p>
                  </a:txBody>
                  <a:tcPr/>
                </a:tc>
                <a:tc>
                  <a:txBody>
                    <a:bodyPr/>
                    <a:lstStyle/>
                    <a:p>
                      <a:pPr algn="l" fontAlgn="ctr"/>
                      <a:r>
                        <a:rPr lang="es-ES" sz="1400" b="0" i="0" u="none" strike="noStrike">
                          <a:solidFill>
                            <a:schemeClr val="tx2">
                              <a:lumMod val="75000"/>
                            </a:schemeClr>
                          </a:solidFill>
                          <a:effectLst/>
                          <a:latin typeface="+mn-lt"/>
                        </a:rPr>
                        <a:t>Buscar, registrar, editar, Activar/Desactivar, carga masiva y descargar catálogo de Requisito Proceso.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s-ES" sz="1400" b="0" i="0" u="none" strike="noStrike">
                          <a:solidFill>
                            <a:schemeClr val="tx2">
                              <a:lumMod val="75000"/>
                            </a:schemeClr>
                          </a:solidFill>
                          <a:effectLst/>
                          <a:latin typeface="+mn-lt"/>
                        </a:rPr>
                        <a:t>Desarrollo ADF, Webcenter Portal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676437">
                <a:tc vMerge="1">
                  <a:txBody>
                    <a:bodyPr/>
                    <a:lstStyle/>
                    <a:p>
                      <a:endParaRPr lang="es-ES"/>
                    </a:p>
                  </a:txBody>
                  <a:tcPr/>
                </a:tc>
                <a:tc>
                  <a:txBody>
                    <a:bodyPr/>
                    <a:lstStyle/>
                    <a:p>
                      <a:pPr algn="l" fontAlgn="ctr"/>
                      <a:r>
                        <a:rPr lang="es-ES" sz="1400" b="0" i="0" u="none" strike="noStrike">
                          <a:solidFill>
                            <a:schemeClr val="tx2">
                              <a:lumMod val="75000"/>
                            </a:schemeClr>
                          </a:solidFill>
                          <a:effectLst/>
                          <a:latin typeface="+mn-lt"/>
                        </a:rPr>
                        <a:t>Buscar, registrar, editar, Activar/Desactivar, carga masiva y descargar catálogo de Mercancías totalmente obtenidas.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s-ES" sz="1400" b="0" i="0" u="none" strike="noStrike">
                          <a:solidFill>
                            <a:schemeClr val="tx2">
                              <a:lumMod val="75000"/>
                            </a:schemeClr>
                          </a:solidFill>
                          <a:effectLst/>
                          <a:latin typeface="+mn-lt"/>
                        </a:rPr>
                        <a:t>Desarrollo ADF, Webcenter Portal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57853">
                <a:tc vMerge="1">
                  <a:txBody>
                    <a:bodyPr/>
                    <a:lstStyle/>
                    <a:p>
                      <a:endParaRPr lang="es-ES"/>
                    </a:p>
                  </a:txBody>
                  <a:tcPr/>
                </a:tc>
                <a:tc>
                  <a:txBody>
                    <a:bodyPr/>
                    <a:lstStyle/>
                    <a:p>
                      <a:pPr algn="l" fontAlgn="ctr"/>
                      <a:r>
                        <a:rPr lang="es-ES" sz="1400" b="0" i="0" u="none" strike="noStrike">
                          <a:solidFill>
                            <a:schemeClr val="tx2">
                              <a:lumMod val="75000"/>
                            </a:schemeClr>
                          </a:solidFill>
                          <a:effectLst/>
                          <a:latin typeface="+mn-lt"/>
                        </a:rPr>
                        <a:t>Buscar, registrar, editar, Activar/Desactivar, carga masiva y descargar catálogo de Preguntas de bienes originarios.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s-ES" sz="1400" b="0" i="0" u="none" strike="noStrike">
                          <a:solidFill>
                            <a:schemeClr val="tx2">
                              <a:lumMod val="75000"/>
                            </a:schemeClr>
                          </a:solidFill>
                          <a:effectLst/>
                          <a:latin typeface="+mn-lt"/>
                        </a:rPr>
                        <a:t>Desarrollo ADF, Webcenter Portal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57853">
                <a:tc vMerge="1">
                  <a:txBody>
                    <a:bodyPr/>
                    <a:lstStyle/>
                    <a:p>
                      <a:endParaRPr lang="es-E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ES" sz="1400" b="0" i="0" u="none" strike="noStrike">
                          <a:solidFill>
                            <a:schemeClr val="tx2">
                              <a:lumMod val="75000"/>
                            </a:schemeClr>
                          </a:solidFill>
                          <a:effectLst/>
                          <a:latin typeface="+mn-lt"/>
                        </a:rPr>
                        <a:t>Buscar, registrar, editar, Activar/Desactivar, carga masiva y descargar catálogo de Países.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s-ES" sz="1400" b="0" i="0" u="none" strike="noStrike">
                          <a:solidFill>
                            <a:schemeClr val="tx2">
                              <a:lumMod val="75000"/>
                            </a:schemeClr>
                          </a:solidFill>
                          <a:effectLst/>
                          <a:latin typeface="+mn-lt"/>
                        </a:rPr>
                        <a:t>Desarrollo ADF, Webcenter Portal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57853">
                <a:tc vMerge="1">
                  <a:txBody>
                    <a:bodyPr/>
                    <a:lstStyle/>
                    <a:p>
                      <a:endParaRPr lang="es-E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ES" sz="1400" b="0" i="0" u="none" strike="noStrike">
                          <a:solidFill>
                            <a:schemeClr val="tx2">
                              <a:lumMod val="75000"/>
                            </a:schemeClr>
                          </a:solidFill>
                          <a:effectLst/>
                          <a:latin typeface="+mn-lt"/>
                        </a:rPr>
                        <a:t>Buscar, registrar, editar, Activar/Desactivar, carga masiva y descargar catálogo de Sugerencias.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s-ES" sz="1400" b="0" i="0" u="none" strike="noStrike">
                          <a:solidFill>
                            <a:schemeClr val="tx2">
                              <a:lumMod val="75000"/>
                            </a:schemeClr>
                          </a:solidFill>
                          <a:effectLst/>
                          <a:latin typeface="+mn-lt"/>
                        </a:rPr>
                        <a:t>Desarrollo ADF, Webcenter Portal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57853">
                <a:tc vMerge="1">
                  <a:txBody>
                    <a:bodyPr/>
                    <a:lstStyle/>
                    <a:p>
                      <a:endParaRPr lang="es-E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ES" sz="1400" b="0" i="0" u="none" strike="noStrike">
                          <a:solidFill>
                            <a:schemeClr val="tx2">
                              <a:lumMod val="75000"/>
                            </a:schemeClr>
                          </a:solidFill>
                          <a:effectLst/>
                          <a:latin typeface="+mn-lt"/>
                        </a:rPr>
                        <a:t>Buscar, registrar, editar, Activar/Desactivar, carga masiva y descargar catálogo de Fórmulas.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s-ES" sz="1400" b="0" i="0" u="none" strike="noStrike">
                          <a:solidFill>
                            <a:schemeClr val="tx2">
                              <a:lumMod val="75000"/>
                            </a:schemeClr>
                          </a:solidFill>
                          <a:effectLst/>
                          <a:latin typeface="+mn-lt"/>
                        </a:rPr>
                        <a:t>Desarrollo ADF, Webcenter Portal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57853">
                <a:tc vMerge="1">
                  <a:txBody>
                    <a:bodyPr/>
                    <a:lstStyle/>
                    <a:p>
                      <a:endParaRPr lang="es-ES"/>
                    </a:p>
                  </a:txBody>
                  <a:tcPr/>
                </a:tc>
                <a:tc>
                  <a:txBody>
                    <a:bodyPr/>
                    <a:lstStyle/>
                    <a:p>
                      <a:pPr algn="l" fontAlgn="ctr"/>
                      <a:r>
                        <a:rPr lang="es-ES" sz="1400" b="0" i="0" u="none" strike="noStrike">
                          <a:solidFill>
                            <a:schemeClr val="tx2">
                              <a:lumMod val="75000"/>
                            </a:schemeClr>
                          </a:solidFill>
                          <a:effectLst/>
                          <a:latin typeface="+mn-lt"/>
                        </a:rPr>
                        <a:t>Buscar, registrar, editar, Activar/Desactivar, carga masiva y descargar catálogo de Etiquetas y mensajes.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s-ES" sz="1400" b="0" i="0" u="none" strike="noStrike">
                          <a:solidFill>
                            <a:schemeClr val="tx2">
                              <a:lumMod val="75000"/>
                            </a:schemeClr>
                          </a:solidFill>
                          <a:effectLst/>
                          <a:latin typeface="+mn-lt"/>
                        </a:rPr>
                        <a:t>Desarrollo ADF, Webcenter Portal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57853">
                <a:tc vMerge="1">
                  <a:txBody>
                    <a:bodyPr/>
                    <a:lstStyle/>
                    <a:p>
                      <a:endParaRPr lang="es-ES"/>
                    </a:p>
                  </a:txBody>
                  <a:tcPr/>
                </a:tc>
                <a:tc>
                  <a:txBody>
                    <a:bodyPr/>
                    <a:lstStyle/>
                    <a:p>
                      <a:pPr algn="l" fontAlgn="ctr"/>
                      <a:r>
                        <a:rPr lang="es-ES" sz="1400" b="0" i="0" u="none" strike="noStrike">
                          <a:solidFill>
                            <a:schemeClr val="tx2">
                              <a:lumMod val="75000"/>
                            </a:schemeClr>
                          </a:solidFill>
                          <a:effectLst/>
                          <a:latin typeface="+mn-lt"/>
                        </a:rPr>
                        <a:t>Buscar, registrar, editar, Activar/Desactivar, carga masiva y descargar catálogo de Pantallas.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s-ES" sz="1400" b="0" i="0" u="none" strike="noStrike">
                          <a:solidFill>
                            <a:schemeClr val="tx2">
                              <a:lumMod val="75000"/>
                            </a:schemeClr>
                          </a:solidFill>
                          <a:effectLst/>
                          <a:latin typeface="+mn-lt"/>
                        </a:rPr>
                        <a:t>Desarrollo ADF, Webcenter Portal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3789648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11125200" cy="889000"/>
          </a:xfrm>
        </p:spPr>
        <p:txBody>
          <a:bodyPr/>
          <a:lstStyle/>
          <a:p>
            <a:r>
              <a:rPr lang="en-US" err="1" smtClean="0"/>
              <a:t>Funcionalidades</a:t>
            </a:r>
            <a:r>
              <a:rPr lang="en-US" smtClean="0"/>
              <a:t> </a:t>
            </a:r>
            <a:r>
              <a:rPr lang="en-US" err="1" smtClean="0"/>
              <a:t>Calculadora</a:t>
            </a:r>
            <a:r>
              <a:rPr lang="en-US" smtClean="0"/>
              <a:t> </a:t>
            </a:r>
            <a:r>
              <a:rPr lang="en-US" err="1" smtClean="0"/>
              <a:t>Electrónica</a:t>
            </a:r>
            <a:endParaRPr lang="en-US"/>
          </a:p>
        </p:txBody>
      </p:sp>
      <p:sp>
        <p:nvSpPr>
          <p:cNvPr id="6" name="Footer Placeholder 5"/>
          <p:cNvSpPr>
            <a:spLocks noGrp="1"/>
          </p:cNvSpPr>
          <p:nvPr>
            <p:ph type="ftr" sz="quarter" idx="11"/>
          </p:nvPr>
        </p:nvSpPr>
        <p:spPr/>
        <p:txBody>
          <a:bodyPr/>
          <a:lstStyle/>
          <a:p>
            <a:r>
              <a:rPr lang="en-US" smtClean="0"/>
              <a:t>Oracle Confidential – Internal/Restricted/Highly Restricted</a:t>
            </a:r>
            <a:endParaRPr lang="en-US"/>
          </a:p>
        </p:txBody>
      </p:sp>
      <p:sp>
        <p:nvSpPr>
          <p:cNvPr id="3" name="Slide Number Placeholder 2"/>
          <p:cNvSpPr>
            <a:spLocks noGrp="1"/>
          </p:cNvSpPr>
          <p:nvPr>
            <p:ph type="sldNum" sz="quarter" idx="12"/>
          </p:nvPr>
        </p:nvSpPr>
        <p:spPr/>
        <p:txBody>
          <a:bodyPr/>
          <a:lstStyle/>
          <a:p>
            <a:fld id="{C51EAA63-D034-42AE-91FA-B13B9518C7BE}" type="slidenum">
              <a:rPr lang="en-US" smtClean="0"/>
              <a:pPr/>
              <a:t>35</a:t>
            </a:fld>
            <a:endParaRPr lang="en-US"/>
          </a:p>
        </p:txBody>
      </p:sp>
      <p:pic>
        <p:nvPicPr>
          <p:cNvPr id="4" name="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63178" y="444500"/>
            <a:ext cx="1954024" cy="1068038"/>
          </a:xfrm>
          <a:prstGeom prst="rect">
            <a:avLst/>
          </a:prstGeom>
        </p:spPr>
      </p:pic>
      <p:graphicFrame>
        <p:nvGraphicFramePr>
          <p:cNvPr id="7" name="6 Tabla"/>
          <p:cNvGraphicFramePr>
            <a:graphicFrameLocks noGrp="1"/>
          </p:cNvGraphicFramePr>
          <p:nvPr>
            <p:extLst>
              <p:ext uri="{D42A27DB-BD31-4B8C-83A1-F6EECF244321}">
                <p14:modId xmlns:p14="http://schemas.microsoft.com/office/powerpoint/2010/main" val="713832093"/>
              </p:ext>
            </p:extLst>
          </p:nvPr>
        </p:nvGraphicFramePr>
        <p:xfrm>
          <a:off x="977901" y="1437357"/>
          <a:ext cx="10210798" cy="4156492"/>
        </p:xfrm>
        <a:graphic>
          <a:graphicData uri="http://schemas.openxmlformats.org/drawingml/2006/table">
            <a:tbl>
              <a:tblPr firstRow="1" firstCol="1">
                <a:tableStyleId>{5FD0F851-EC5A-4D38-B0AD-8093EC10F338}</a:tableStyleId>
              </a:tblPr>
              <a:tblGrid>
                <a:gridCol w="2984499"/>
                <a:gridCol w="4089400"/>
                <a:gridCol w="3136899"/>
              </a:tblGrid>
              <a:tr h="276352">
                <a:tc>
                  <a:txBody>
                    <a:bodyPr/>
                    <a:lstStyle/>
                    <a:p>
                      <a:pPr algn="ctr" fontAlgn="ctr"/>
                      <a:r>
                        <a:rPr lang="es-ES" sz="1400" b="1" u="none" strike="noStrike">
                          <a:effectLst/>
                        </a:rPr>
                        <a:t>Modulo</a:t>
                      </a:r>
                      <a:endParaRPr lang="es-ES" sz="1400" b="1" i="0" u="none" strike="noStrike">
                        <a:solidFill>
                          <a:srgbClr val="000000"/>
                        </a:solidFill>
                        <a:effectLst/>
                        <a:latin typeface="Calibri"/>
                      </a:endParaRPr>
                    </a:p>
                  </a:txBody>
                  <a:tcPr marL="8036" marR="8036" marT="80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ctr"/>
                      <a:r>
                        <a:rPr lang="es-ES" sz="1400" b="1" u="none" strike="noStrike">
                          <a:effectLst/>
                        </a:rPr>
                        <a:t>Funcionalidad</a:t>
                      </a:r>
                      <a:endParaRPr lang="es-ES" sz="1400" b="1" i="0" u="none" strike="noStrike">
                        <a:solidFill>
                          <a:srgbClr val="000000"/>
                        </a:solidFill>
                        <a:effectLst/>
                        <a:latin typeface="Calibri"/>
                      </a:endParaRPr>
                    </a:p>
                  </a:txBody>
                  <a:tcPr marL="8036" marR="8036" marT="80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ctr"/>
                      <a:r>
                        <a:rPr lang="es-ES" sz="1400" b="1" u="none" strike="noStrike">
                          <a:effectLst/>
                        </a:rPr>
                        <a:t>Solución</a:t>
                      </a:r>
                      <a:endParaRPr lang="es-ES" sz="1400" b="1" i="0" u="none" strike="noStrike">
                        <a:solidFill>
                          <a:srgbClr val="000000"/>
                        </a:solidFill>
                        <a:effectLst/>
                        <a:latin typeface="Calibri"/>
                      </a:endParaRPr>
                    </a:p>
                  </a:txBody>
                  <a:tcPr marL="8036" marR="8036" marT="80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r>
              <a:tr h="382655">
                <a:tc rowSpan="4">
                  <a:txBody>
                    <a:bodyPr/>
                    <a:lstStyle/>
                    <a:p>
                      <a:pPr algn="l" fontAlgn="ctr"/>
                      <a:r>
                        <a:rPr lang="es-ES" sz="1400" b="1" i="0" u="none" strike="noStrike">
                          <a:solidFill>
                            <a:schemeClr val="tx2">
                              <a:lumMod val="75000"/>
                            </a:schemeClr>
                          </a:solidFill>
                          <a:effectLst/>
                          <a:latin typeface="Calibri"/>
                        </a:rPr>
                        <a:t>Módulo 8. </a:t>
                      </a:r>
                      <a:br>
                        <a:rPr lang="es-ES" sz="1400" b="1" i="0" u="none" strike="noStrike">
                          <a:solidFill>
                            <a:schemeClr val="tx2">
                              <a:lumMod val="75000"/>
                            </a:schemeClr>
                          </a:solidFill>
                          <a:effectLst/>
                          <a:latin typeface="Calibri"/>
                        </a:rPr>
                      </a:br>
                      <a:r>
                        <a:rPr lang="es-ES" sz="1400" b="1" i="0" u="none" strike="noStrike">
                          <a:solidFill>
                            <a:schemeClr val="tx2">
                              <a:lumMod val="75000"/>
                            </a:schemeClr>
                          </a:solidFill>
                          <a:effectLst/>
                          <a:latin typeface="Calibri"/>
                        </a:rPr>
                        <a:t>Reportes y estadísticas.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s-ES" sz="1400" b="0" i="0" u="none" strike="noStrike">
                          <a:solidFill>
                            <a:schemeClr val="tx2">
                              <a:lumMod val="75000"/>
                            </a:schemeClr>
                          </a:solidFill>
                          <a:effectLst/>
                          <a:latin typeface="Calibri"/>
                        </a:rPr>
                        <a:t>Reportes por tipo de persona.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s-ES" sz="1400" b="0" i="0" u="none" strike="noStrike">
                          <a:solidFill>
                            <a:schemeClr val="tx2">
                              <a:lumMod val="75000"/>
                            </a:schemeClr>
                          </a:solidFill>
                          <a:effectLst/>
                          <a:latin typeface="Calibri"/>
                        </a:rPr>
                        <a:t>Desarrollo ADF, Webcenter Portal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82655">
                <a:tc vMerge="1">
                  <a:txBody>
                    <a:bodyPr/>
                    <a:lstStyle/>
                    <a:p>
                      <a:endParaRPr lang="es-ES"/>
                    </a:p>
                  </a:txBody>
                  <a:tcPr/>
                </a:tc>
                <a:tc>
                  <a:txBody>
                    <a:bodyPr/>
                    <a:lstStyle/>
                    <a:p>
                      <a:pPr algn="l" fontAlgn="ctr"/>
                      <a:r>
                        <a:rPr lang="es-ES" sz="1400" b="0" i="0" u="none" strike="noStrike">
                          <a:solidFill>
                            <a:schemeClr val="tx2">
                              <a:lumMod val="75000"/>
                            </a:schemeClr>
                          </a:solidFill>
                          <a:effectLst/>
                          <a:latin typeface="Calibri"/>
                        </a:rPr>
                        <a:t>Reportes por tipo de empresa.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s-ES" sz="1400" b="0" i="0" u="none" strike="noStrike">
                          <a:solidFill>
                            <a:schemeClr val="tx2">
                              <a:lumMod val="75000"/>
                            </a:schemeClr>
                          </a:solidFill>
                          <a:effectLst/>
                          <a:latin typeface="Calibri"/>
                        </a:rPr>
                        <a:t>Desarrollo ADF, Webcenter Portal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82655">
                <a:tc vMerge="1">
                  <a:txBody>
                    <a:bodyPr/>
                    <a:lstStyle/>
                    <a:p>
                      <a:endParaRPr lang="es-ES"/>
                    </a:p>
                  </a:txBody>
                  <a:tcPr/>
                </a:tc>
                <a:tc>
                  <a:txBody>
                    <a:bodyPr/>
                    <a:lstStyle/>
                    <a:p>
                      <a:pPr algn="l" fontAlgn="ctr"/>
                      <a:r>
                        <a:rPr lang="es-ES" sz="1400" b="0" i="0" u="none" strike="noStrike">
                          <a:solidFill>
                            <a:schemeClr val="tx2">
                              <a:lumMod val="75000"/>
                            </a:schemeClr>
                          </a:solidFill>
                          <a:effectLst/>
                          <a:latin typeface="Calibri"/>
                        </a:rPr>
                        <a:t>Reportes por Actividad económica.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s-ES" sz="1400" b="0" i="0" u="none" strike="noStrike">
                          <a:solidFill>
                            <a:schemeClr val="tx2">
                              <a:lumMod val="75000"/>
                            </a:schemeClr>
                          </a:solidFill>
                          <a:effectLst/>
                          <a:latin typeface="Calibri"/>
                        </a:rPr>
                        <a:t>Desarrollo ADF, Webcenter Portal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82655">
                <a:tc vMerge="1">
                  <a:txBody>
                    <a:bodyPr/>
                    <a:lstStyle/>
                    <a:p>
                      <a:endParaRPr lang="es-ES"/>
                    </a:p>
                  </a:txBody>
                  <a:tcPr/>
                </a:tc>
                <a:tc>
                  <a:txBody>
                    <a:bodyPr/>
                    <a:lstStyle/>
                    <a:p>
                      <a:pPr algn="l" fontAlgn="ctr"/>
                      <a:r>
                        <a:rPr lang="es-ES" sz="1400" b="0" i="0" u="none" strike="noStrike">
                          <a:solidFill>
                            <a:schemeClr val="tx2">
                              <a:lumMod val="75000"/>
                            </a:schemeClr>
                          </a:solidFill>
                          <a:effectLst/>
                          <a:latin typeface="Calibri"/>
                        </a:rPr>
                        <a:t>Reportes por ubicación.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s-ES" sz="1400" b="0" i="0" u="none" strike="noStrike">
                          <a:solidFill>
                            <a:schemeClr val="tx2">
                              <a:lumMod val="75000"/>
                            </a:schemeClr>
                          </a:solidFill>
                          <a:effectLst/>
                          <a:latin typeface="Calibri"/>
                        </a:rPr>
                        <a:t>Desarrollo ADF, Webcenter Portal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30395">
                <a:tc>
                  <a:txBody>
                    <a:bodyPr/>
                    <a:lstStyle/>
                    <a:p>
                      <a:pPr algn="l" fontAlgn="ctr"/>
                      <a:r>
                        <a:rPr lang="es-ES" sz="1400" b="1" i="0" u="none" strike="noStrike">
                          <a:solidFill>
                            <a:schemeClr val="tx2">
                              <a:lumMod val="75000"/>
                            </a:schemeClr>
                          </a:solidFill>
                          <a:effectLst/>
                          <a:latin typeface="Calibri"/>
                        </a:rPr>
                        <a:t>Módulo 9. </a:t>
                      </a:r>
                      <a:br>
                        <a:rPr lang="es-ES" sz="1400" b="1" i="0" u="none" strike="noStrike">
                          <a:solidFill>
                            <a:schemeClr val="tx2">
                              <a:lumMod val="75000"/>
                            </a:schemeClr>
                          </a:solidFill>
                          <a:effectLst/>
                          <a:latin typeface="Calibri"/>
                        </a:rPr>
                      </a:br>
                      <a:r>
                        <a:rPr lang="es-ES" sz="1400" b="1" i="0" u="none" strike="noStrike">
                          <a:solidFill>
                            <a:schemeClr val="tx2">
                              <a:lumMod val="75000"/>
                            </a:schemeClr>
                          </a:solidFill>
                          <a:effectLst/>
                          <a:latin typeface="Calibri"/>
                        </a:rPr>
                        <a:t>Bitácora de sistema.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ES" sz="1400" b="0" i="0" u="none" strike="noStrike">
                          <a:solidFill>
                            <a:schemeClr val="tx2">
                              <a:lumMod val="75000"/>
                            </a:schemeClr>
                          </a:solidFill>
                          <a:effectLst/>
                          <a:latin typeface="Calibri"/>
                        </a:rPr>
                        <a:t>Historial de operaciones realizadas en el sistema.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s-ES" sz="1400" b="0" i="0" u="none" strike="noStrike">
                          <a:solidFill>
                            <a:schemeClr val="tx2">
                              <a:lumMod val="75000"/>
                            </a:schemeClr>
                          </a:solidFill>
                          <a:effectLst/>
                          <a:latin typeface="Calibri"/>
                        </a:rPr>
                        <a:t>Desarrollo ADF, Webcenter Portal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82655">
                <a:tc rowSpan="5">
                  <a:txBody>
                    <a:bodyPr/>
                    <a:lstStyle/>
                    <a:p>
                      <a:pPr algn="l" fontAlgn="ctr"/>
                      <a:r>
                        <a:rPr lang="es-ES" sz="1400" b="1" i="0" u="none" strike="noStrike">
                          <a:solidFill>
                            <a:schemeClr val="tx2">
                              <a:lumMod val="75000"/>
                            </a:schemeClr>
                          </a:solidFill>
                          <a:effectLst/>
                          <a:latin typeface="Calibri"/>
                        </a:rPr>
                        <a:t>Módulo 10. </a:t>
                      </a:r>
                      <a:br>
                        <a:rPr lang="es-ES" sz="1400" b="1" i="0" u="none" strike="noStrike">
                          <a:solidFill>
                            <a:schemeClr val="tx2">
                              <a:lumMod val="75000"/>
                            </a:schemeClr>
                          </a:solidFill>
                          <a:effectLst/>
                          <a:latin typeface="Calibri"/>
                        </a:rPr>
                      </a:br>
                      <a:r>
                        <a:rPr lang="es-ES" sz="1400" b="1" i="0" u="none" strike="noStrike">
                          <a:solidFill>
                            <a:schemeClr val="tx2">
                              <a:lumMod val="75000"/>
                            </a:schemeClr>
                          </a:solidFill>
                          <a:effectLst/>
                          <a:latin typeface="Calibri"/>
                        </a:rPr>
                        <a:t>Datos Estadísticos.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ES" sz="1400" b="0" i="0" u="none" strike="noStrike">
                          <a:solidFill>
                            <a:schemeClr val="tx2">
                              <a:lumMod val="75000"/>
                            </a:schemeClr>
                          </a:solidFill>
                          <a:effectLst/>
                          <a:latin typeface="Calibri"/>
                        </a:rPr>
                        <a:t>Top de consultas por País-Tratado/Acuerdo.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s-ES" sz="1400" b="0" i="0" u="none" strike="noStrike">
                          <a:solidFill>
                            <a:schemeClr val="tx2">
                              <a:lumMod val="75000"/>
                            </a:schemeClr>
                          </a:solidFill>
                          <a:effectLst/>
                          <a:latin typeface="Calibri"/>
                        </a:rPr>
                        <a:t>Desarrollo ADF, Webcenter Portal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82655">
                <a:tc vMerge="1">
                  <a:txBody>
                    <a:bodyPr/>
                    <a:lstStyle/>
                    <a:p>
                      <a:endParaRPr lang="es-E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ES" sz="1400" b="0" i="0" u="none" strike="noStrike">
                          <a:solidFill>
                            <a:schemeClr val="tx2">
                              <a:lumMod val="75000"/>
                            </a:schemeClr>
                          </a:solidFill>
                          <a:effectLst/>
                          <a:latin typeface="Calibri"/>
                        </a:rPr>
                        <a:t>Top de consultas por Fracciones arancelarias.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s-ES" sz="1400" b="0" i="0" u="none" strike="noStrike">
                          <a:solidFill>
                            <a:schemeClr val="tx2">
                              <a:lumMod val="75000"/>
                            </a:schemeClr>
                          </a:solidFill>
                          <a:effectLst/>
                          <a:latin typeface="Calibri"/>
                        </a:rPr>
                        <a:t>Desarrollo ADF, Webcenter Portal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82655">
                <a:tc vMerge="1">
                  <a:txBody>
                    <a:bodyPr/>
                    <a:lstStyle/>
                    <a:p>
                      <a:endParaRPr lang="es-ES"/>
                    </a:p>
                  </a:txBody>
                  <a:tcPr/>
                </a:tc>
                <a:tc>
                  <a:txBody>
                    <a:bodyPr/>
                    <a:lstStyle/>
                    <a:p>
                      <a:pPr algn="l" fontAlgn="ctr"/>
                      <a:r>
                        <a:rPr lang="es-ES" sz="1400" b="0" i="0" u="none" strike="noStrike">
                          <a:solidFill>
                            <a:schemeClr val="tx2">
                              <a:lumMod val="75000"/>
                            </a:schemeClr>
                          </a:solidFill>
                          <a:effectLst/>
                          <a:latin typeface="Calibri"/>
                        </a:rPr>
                        <a:t>Top de consultas por Tipo de empresa.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s-ES" sz="1400" b="0" i="0" u="none" strike="noStrike">
                          <a:solidFill>
                            <a:schemeClr val="tx2">
                              <a:lumMod val="75000"/>
                            </a:schemeClr>
                          </a:solidFill>
                          <a:effectLst/>
                          <a:latin typeface="Calibri"/>
                        </a:rPr>
                        <a:t>Desarrollo ADF, Webcenter Portal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82655">
                <a:tc vMerge="1">
                  <a:txBody>
                    <a:bodyPr/>
                    <a:lstStyle/>
                    <a:p>
                      <a:endParaRPr lang="es-ES"/>
                    </a:p>
                  </a:txBody>
                  <a:tcPr/>
                </a:tc>
                <a:tc>
                  <a:txBody>
                    <a:bodyPr/>
                    <a:lstStyle/>
                    <a:p>
                      <a:pPr algn="l" fontAlgn="ctr"/>
                      <a:r>
                        <a:rPr lang="es-ES" sz="1400" b="0" i="0" u="none" strike="noStrike">
                          <a:solidFill>
                            <a:schemeClr val="tx2">
                              <a:lumMod val="75000"/>
                            </a:schemeClr>
                          </a:solidFill>
                          <a:effectLst/>
                          <a:latin typeface="Calibri"/>
                        </a:rPr>
                        <a:t>Top de consultas por Tipo de persona.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s-ES" sz="1400" b="0" i="0" u="none" strike="noStrike">
                          <a:solidFill>
                            <a:schemeClr val="tx2">
                              <a:lumMod val="75000"/>
                            </a:schemeClr>
                          </a:solidFill>
                          <a:effectLst/>
                          <a:latin typeface="Calibri"/>
                        </a:rPr>
                        <a:t>Desarrollo ADF, Webcenter Portal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82655">
                <a:tc vMerge="1">
                  <a:txBody>
                    <a:bodyPr/>
                    <a:lstStyle/>
                    <a:p>
                      <a:endParaRPr lang="es-E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ES" sz="1400" b="0" i="0" u="none" strike="noStrike">
                          <a:solidFill>
                            <a:schemeClr val="tx2">
                              <a:lumMod val="75000"/>
                            </a:schemeClr>
                          </a:solidFill>
                          <a:effectLst/>
                          <a:latin typeface="Calibri"/>
                        </a:rPr>
                        <a:t>Top de consultas por Actividad económica.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s-ES" sz="1400" b="0" i="0" u="none" strike="noStrike">
                          <a:solidFill>
                            <a:schemeClr val="tx2">
                              <a:lumMod val="75000"/>
                            </a:schemeClr>
                          </a:solidFill>
                          <a:effectLst/>
                          <a:latin typeface="Calibri"/>
                        </a:rPr>
                        <a:t>Desarrollo ADF, Webcenter Portal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362587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11125200" cy="889000"/>
          </a:xfrm>
        </p:spPr>
        <p:txBody>
          <a:bodyPr/>
          <a:lstStyle/>
          <a:p>
            <a:r>
              <a:rPr lang="en-US" err="1" smtClean="0"/>
              <a:t>Funcionalidades</a:t>
            </a:r>
            <a:r>
              <a:rPr lang="en-US" smtClean="0"/>
              <a:t> </a:t>
            </a:r>
            <a:r>
              <a:rPr lang="en-US" err="1" smtClean="0"/>
              <a:t>Calculadora</a:t>
            </a:r>
            <a:r>
              <a:rPr lang="en-US" smtClean="0"/>
              <a:t> </a:t>
            </a:r>
            <a:r>
              <a:rPr lang="en-US" err="1" smtClean="0"/>
              <a:t>Electrónica</a:t>
            </a:r>
            <a:endParaRPr lang="en-US"/>
          </a:p>
        </p:txBody>
      </p:sp>
      <p:sp>
        <p:nvSpPr>
          <p:cNvPr id="6" name="Footer Placeholder 5"/>
          <p:cNvSpPr>
            <a:spLocks noGrp="1"/>
          </p:cNvSpPr>
          <p:nvPr>
            <p:ph type="ftr" sz="quarter" idx="11"/>
          </p:nvPr>
        </p:nvSpPr>
        <p:spPr/>
        <p:txBody>
          <a:bodyPr/>
          <a:lstStyle/>
          <a:p>
            <a:r>
              <a:rPr lang="en-US" smtClean="0"/>
              <a:t>Oracle Confidential – Internal/Restricted/Highly Restricted</a:t>
            </a:r>
            <a:endParaRPr lang="en-US"/>
          </a:p>
        </p:txBody>
      </p:sp>
      <p:sp>
        <p:nvSpPr>
          <p:cNvPr id="3" name="Slide Number Placeholder 2"/>
          <p:cNvSpPr>
            <a:spLocks noGrp="1"/>
          </p:cNvSpPr>
          <p:nvPr>
            <p:ph type="sldNum" sz="quarter" idx="12"/>
          </p:nvPr>
        </p:nvSpPr>
        <p:spPr/>
        <p:txBody>
          <a:bodyPr/>
          <a:lstStyle/>
          <a:p>
            <a:fld id="{C51EAA63-D034-42AE-91FA-B13B9518C7BE}" type="slidenum">
              <a:rPr lang="en-US" smtClean="0"/>
              <a:pPr/>
              <a:t>36</a:t>
            </a:fld>
            <a:endParaRPr lang="en-US"/>
          </a:p>
        </p:txBody>
      </p:sp>
      <p:pic>
        <p:nvPicPr>
          <p:cNvPr id="4" name="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63178" y="444500"/>
            <a:ext cx="1954024" cy="1068038"/>
          </a:xfrm>
          <a:prstGeom prst="rect">
            <a:avLst/>
          </a:prstGeom>
        </p:spPr>
      </p:pic>
      <p:graphicFrame>
        <p:nvGraphicFramePr>
          <p:cNvPr id="7" name="6 Tabla"/>
          <p:cNvGraphicFramePr>
            <a:graphicFrameLocks noGrp="1"/>
          </p:cNvGraphicFramePr>
          <p:nvPr>
            <p:extLst>
              <p:ext uri="{D42A27DB-BD31-4B8C-83A1-F6EECF244321}">
                <p14:modId xmlns:p14="http://schemas.microsoft.com/office/powerpoint/2010/main" val="2557325271"/>
              </p:ext>
            </p:extLst>
          </p:nvPr>
        </p:nvGraphicFramePr>
        <p:xfrm>
          <a:off x="977901" y="1437359"/>
          <a:ext cx="10210798" cy="4076809"/>
        </p:xfrm>
        <a:graphic>
          <a:graphicData uri="http://schemas.openxmlformats.org/drawingml/2006/table">
            <a:tbl>
              <a:tblPr firstRow="1" firstCol="1">
                <a:tableStyleId>{5FD0F851-EC5A-4D38-B0AD-8093EC10F338}</a:tableStyleId>
              </a:tblPr>
              <a:tblGrid>
                <a:gridCol w="2984499"/>
                <a:gridCol w="4089400"/>
                <a:gridCol w="3136899"/>
              </a:tblGrid>
              <a:tr h="270433">
                <a:tc>
                  <a:txBody>
                    <a:bodyPr/>
                    <a:lstStyle/>
                    <a:p>
                      <a:pPr algn="ctr" fontAlgn="ctr"/>
                      <a:r>
                        <a:rPr lang="es-ES" sz="1400" b="1" u="none" strike="noStrike">
                          <a:effectLst/>
                        </a:rPr>
                        <a:t>Modulo</a:t>
                      </a:r>
                      <a:endParaRPr lang="es-ES" sz="1400" b="1" i="0" u="none" strike="noStrike">
                        <a:solidFill>
                          <a:srgbClr val="000000"/>
                        </a:solidFill>
                        <a:effectLst/>
                        <a:latin typeface="Calibri"/>
                      </a:endParaRPr>
                    </a:p>
                  </a:txBody>
                  <a:tcPr marL="8036" marR="8036" marT="80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ctr"/>
                      <a:r>
                        <a:rPr lang="es-ES" sz="1400" b="1" u="none" strike="noStrike">
                          <a:effectLst/>
                        </a:rPr>
                        <a:t>Funcionalidad</a:t>
                      </a:r>
                      <a:endParaRPr lang="es-ES" sz="1400" b="1" i="0" u="none" strike="noStrike">
                        <a:solidFill>
                          <a:srgbClr val="000000"/>
                        </a:solidFill>
                        <a:effectLst/>
                        <a:latin typeface="Calibri"/>
                      </a:endParaRPr>
                    </a:p>
                  </a:txBody>
                  <a:tcPr marL="8036" marR="8036" marT="80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ctr"/>
                      <a:r>
                        <a:rPr lang="es-ES" sz="1400" b="1" u="none" strike="noStrike">
                          <a:effectLst/>
                        </a:rPr>
                        <a:t>Solución</a:t>
                      </a:r>
                      <a:endParaRPr lang="es-ES" sz="1400" b="1" i="0" u="none" strike="noStrike">
                        <a:solidFill>
                          <a:srgbClr val="000000"/>
                        </a:solidFill>
                        <a:effectLst/>
                        <a:latin typeface="Calibri"/>
                      </a:endParaRPr>
                    </a:p>
                  </a:txBody>
                  <a:tcPr marL="8036" marR="8036" marT="80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r>
              <a:tr h="374459">
                <a:tc rowSpan="4">
                  <a:txBody>
                    <a:bodyPr/>
                    <a:lstStyle/>
                    <a:p>
                      <a:pPr algn="l" fontAlgn="ctr"/>
                      <a:r>
                        <a:rPr lang="es-ES" sz="1400" b="1" i="0" u="none" strike="noStrike">
                          <a:solidFill>
                            <a:schemeClr val="tx2">
                              <a:lumMod val="75000"/>
                            </a:schemeClr>
                          </a:solidFill>
                          <a:effectLst/>
                          <a:latin typeface="+mn-lt"/>
                        </a:rPr>
                        <a:t>Módulo 11. </a:t>
                      </a:r>
                      <a:br>
                        <a:rPr lang="es-ES" sz="1400" b="1" i="0" u="none" strike="noStrike">
                          <a:solidFill>
                            <a:schemeClr val="tx2">
                              <a:lumMod val="75000"/>
                            </a:schemeClr>
                          </a:solidFill>
                          <a:effectLst/>
                          <a:latin typeface="+mn-lt"/>
                        </a:rPr>
                      </a:br>
                      <a:r>
                        <a:rPr lang="es-ES" sz="1400" b="1" i="0" u="none" strike="noStrike">
                          <a:solidFill>
                            <a:schemeClr val="tx2">
                              <a:lumMod val="75000"/>
                            </a:schemeClr>
                          </a:solidFill>
                          <a:effectLst/>
                          <a:latin typeface="+mn-lt"/>
                        </a:rPr>
                        <a:t>Configuración del sistema.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s-ES" sz="1400" b="0" i="0" u="none" strike="noStrike">
                          <a:solidFill>
                            <a:schemeClr val="tx2">
                              <a:lumMod val="75000"/>
                            </a:schemeClr>
                          </a:solidFill>
                          <a:effectLst/>
                          <a:latin typeface="+mn-lt"/>
                        </a:rPr>
                        <a:t>Transformador de layout de requisitos específicos.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s-ES" sz="1400" b="0" i="0" u="none" strike="noStrike">
                          <a:solidFill>
                            <a:schemeClr val="tx2">
                              <a:lumMod val="75000"/>
                            </a:schemeClr>
                          </a:solidFill>
                          <a:effectLst/>
                          <a:latin typeface="+mn-lt"/>
                        </a:rPr>
                        <a:t>Desarrollo ADF, Webcenter Portal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21176">
                <a:tc vMerge="1">
                  <a:txBody>
                    <a:bodyPr/>
                    <a:lstStyle/>
                    <a:p>
                      <a:endParaRPr lang="es-ES"/>
                    </a:p>
                  </a:txBody>
                  <a:tcPr/>
                </a:tc>
                <a:tc>
                  <a:txBody>
                    <a:bodyPr/>
                    <a:lstStyle/>
                    <a:p>
                      <a:pPr algn="l" fontAlgn="ctr"/>
                      <a:r>
                        <a:rPr lang="es-ES" sz="1400" b="0" i="0" u="none" strike="noStrike">
                          <a:solidFill>
                            <a:schemeClr val="tx2">
                              <a:lumMod val="75000"/>
                            </a:schemeClr>
                          </a:solidFill>
                          <a:effectLst/>
                          <a:latin typeface="+mn-lt"/>
                        </a:rPr>
                        <a:t>Configuración de longitud de capítulo, partida, </a:t>
                      </a:r>
                      <a:r>
                        <a:rPr lang="es-ES" sz="1400" b="0" i="0" u="none" strike="noStrike" smtClean="0">
                          <a:solidFill>
                            <a:schemeClr val="tx2">
                              <a:lumMod val="75000"/>
                            </a:schemeClr>
                          </a:solidFill>
                          <a:effectLst/>
                          <a:latin typeface="+mn-lt"/>
                        </a:rPr>
                        <a:t>sub-partida </a:t>
                      </a:r>
                      <a:r>
                        <a:rPr lang="es-ES" sz="1400" b="0" i="0" u="none" strike="noStrike">
                          <a:solidFill>
                            <a:schemeClr val="tx2">
                              <a:lumMod val="75000"/>
                            </a:schemeClr>
                          </a:solidFill>
                          <a:effectLst/>
                          <a:latin typeface="+mn-lt"/>
                        </a:rPr>
                        <a:t>y fracción arancelaria.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s-ES" sz="1400" b="0" i="0" u="none" strike="noStrike">
                          <a:solidFill>
                            <a:schemeClr val="tx2">
                              <a:lumMod val="75000"/>
                            </a:schemeClr>
                          </a:solidFill>
                          <a:effectLst/>
                          <a:latin typeface="+mn-lt"/>
                        </a:rPr>
                        <a:t>Desarrollo ADF, Webcenter Portal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4459">
                <a:tc vMerge="1">
                  <a:txBody>
                    <a:bodyPr/>
                    <a:lstStyle/>
                    <a:p>
                      <a:endParaRPr lang="es-ES"/>
                    </a:p>
                  </a:txBody>
                  <a:tcPr/>
                </a:tc>
                <a:tc>
                  <a:txBody>
                    <a:bodyPr/>
                    <a:lstStyle/>
                    <a:p>
                      <a:pPr algn="l" fontAlgn="ctr"/>
                      <a:r>
                        <a:rPr lang="es-ES" sz="1400" b="0" i="0" u="none" strike="noStrike">
                          <a:solidFill>
                            <a:schemeClr val="tx2">
                              <a:lumMod val="75000"/>
                            </a:schemeClr>
                          </a:solidFill>
                          <a:effectLst/>
                          <a:latin typeface="+mn-lt"/>
                        </a:rPr>
                        <a:t>Cargador de perfiles en sistema.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s-ES" sz="1400" b="0" i="0" u="none" strike="noStrike">
                          <a:solidFill>
                            <a:schemeClr val="tx2">
                              <a:lumMod val="75000"/>
                            </a:schemeClr>
                          </a:solidFill>
                          <a:effectLst/>
                          <a:latin typeface="+mn-lt"/>
                        </a:rPr>
                        <a:t>Desarrollo ADF, Webcenter Portal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4459">
                <a:tc vMerge="1">
                  <a:txBody>
                    <a:bodyPr/>
                    <a:lstStyle/>
                    <a:p>
                      <a:endParaRPr lang="es-ES"/>
                    </a:p>
                  </a:txBody>
                  <a:tcPr/>
                </a:tc>
                <a:tc>
                  <a:txBody>
                    <a:bodyPr/>
                    <a:lstStyle/>
                    <a:p>
                      <a:pPr algn="l" fontAlgn="ctr"/>
                      <a:r>
                        <a:rPr lang="es-ES" sz="1400" b="0" i="0" u="none" strike="noStrike">
                          <a:solidFill>
                            <a:schemeClr val="tx2">
                              <a:lumMod val="75000"/>
                            </a:schemeClr>
                          </a:solidFill>
                          <a:effectLst/>
                          <a:latin typeface="+mn-lt"/>
                        </a:rPr>
                        <a:t>Configuración de acceso con FIEL y sin FIEL.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s-ES" sz="1400" b="0" i="0" u="none" strike="noStrike">
                          <a:solidFill>
                            <a:schemeClr val="tx2">
                              <a:lumMod val="75000"/>
                            </a:schemeClr>
                          </a:solidFill>
                          <a:effectLst/>
                          <a:latin typeface="+mn-lt"/>
                        </a:rPr>
                        <a:t>Desarrollo ADF, Webcenter Portal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4459">
                <a:tc rowSpan="6">
                  <a:txBody>
                    <a:bodyPr/>
                    <a:lstStyle/>
                    <a:p>
                      <a:pPr algn="l" fontAlgn="ctr"/>
                      <a:r>
                        <a:rPr lang="es-ES" sz="1400" b="1" i="0" u="none" strike="noStrike">
                          <a:solidFill>
                            <a:schemeClr val="tx2">
                              <a:lumMod val="75000"/>
                            </a:schemeClr>
                          </a:solidFill>
                          <a:effectLst/>
                          <a:latin typeface="+mn-lt"/>
                        </a:rPr>
                        <a:t>Módulo 12. </a:t>
                      </a:r>
                      <a:br>
                        <a:rPr lang="es-ES" sz="1400" b="1" i="0" u="none" strike="noStrike">
                          <a:solidFill>
                            <a:schemeClr val="tx2">
                              <a:lumMod val="75000"/>
                            </a:schemeClr>
                          </a:solidFill>
                          <a:effectLst/>
                          <a:latin typeface="+mn-lt"/>
                        </a:rPr>
                      </a:br>
                      <a:r>
                        <a:rPr lang="es-ES" sz="1400" b="1" i="0" u="none" strike="noStrike">
                          <a:solidFill>
                            <a:schemeClr val="tx2">
                              <a:lumMod val="75000"/>
                            </a:schemeClr>
                          </a:solidFill>
                          <a:effectLst/>
                          <a:latin typeface="+mn-lt"/>
                        </a:rPr>
                        <a:t>Secciones informativas CALCULADORA DE ORIGEN.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ES" sz="1400" b="0" i="0" u="none" strike="noStrike">
                          <a:solidFill>
                            <a:schemeClr val="tx2">
                              <a:lumMod val="75000"/>
                            </a:schemeClr>
                          </a:solidFill>
                          <a:effectLst/>
                          <a:latin typeface="+mn-lt"/>
                        </a:rPr>
                        <a:t>Consultar sección de Inicio.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s-ES" sz="1400" b="0" i="0" u="none" strike="noStrike">
                          <a:solidFill>
                            <a:schemeClr val="tx2">
                              <a:lumMod val="75000"/>
                            </a:schemeClr>
                          </a:solidFill>
                          <a:effectLst/>
                          <a:latin typeface="+mn-lt"/>
                        </a:rPr>
                        <a:t>Webcenter Portal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4459">
                <a:tc vMerge="1">
                  <a:txBody>
                    <a:bodyPr/>
                    <a:lstStyle/>
                    <a:p>
                      <a:endParaRPr lang="es-E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ES" sz="1400" b="0" i="0" u="none" strike="noStrike">
                          <a:solidFill>
                            <a:schemeClr val="tx2">
                              <a:lumMod val="75000"/>
                            </a:schemeClr>
                          </a:solidFill>
                          <a:effectLst/>
                          <a:latin typeface="+mn-lt"/>
                        </a:rPr>
                        <a:t>Consultar sección Reglas de Origen.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s-ES" sz="1400" b="0" i="0" u="none" strike="noStrike">
                          <a:solidFill>
                            <a:schemeClr val="tx2">
                              <a:lumMod val="75000"/>
                            </a:schemeClr>
                          </a:solidFill>
                          <a:effectLst/>
                          <a:latin typeface="+mn-lt"/>
                        </a:rPr>
                        <a:t>Webcenter Portal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4459">
                <a:tc vMerge="1">
                  <a:txBody>
                    <a:bodyPr/>
                    <a:lstStyle/>
                    <a:p>
                      <a:endParaRPr lang="es-E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ES" sz="1400" b="0" i="0" u="none" strike="noStrike">
                          <a:solidFill>
                            <a:schemeClr val="tx2">
                              <a:lumMod val="75000"/>
                            </a:schemeClr>
                          </a:solidFill>
                          <a:effectLst/>
                          <a:latin typeface="+mn-lt"/>
                        </a:rPr>
                        <a:t>Consultar sección TLC´S.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s-ES" sz="1400" b="0" i="0" u="none" strike="noStrike">
                          <a:solidFill>
                            <a:schemeClr val="tx2">
                              <a:lumMod val="75000"/>
                            </a:schemeClr>
                          </a:solidFill>
                          <a:effectLst/>
                          <a:latin typeface="+mn-lt"/>
                        </a:rPr>
                        <a:t>Webcenter Portal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4459">
                <a:tc vMerge="1">
                  <a:txBody>
                    <a:bodyPr/>
                    <a:lstStyle/>
                    <a:p>
                      <a:endParaRPr lang="es-ES"/>
                    </a:p>
                  </a:txBody>
                  <a:tcPr/>
                </a:tc>
                <a:tc>
                  <a:txBody>
                    <a:bodyPr/>
                    <a:lstStyle/>
                    <a:p>
                      <a:pPr algn="l" fontAlgn="ctr"/>
                      <a:r>
                        <a:rPr lang="es-ES" sz="1400" b="0" i="0" u="none" strike="noStrike">
                          <a:solidFill>
                            <a:schemeClr val="tx2">
                              <a:lumMod val="75000"/>
                            </a:schemeClr>
                          </a:solidFill>
                          <a:effectLst/>
                          <a:latin typeface="+mn-lt"/>
                        </a:rPr>
                        <a:t>Consultar sección Acuerdos Comerciales.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s-ES" sz="1400" b="0" i="0" u="none" strike="noStrike">
                          <a:solidFill>
                            <a:schemeClr val="tx2">
                              <a:lumMod val="75000"/>
                            </a:schemeClr>
                          </a:solidFill>
                          <a:effectLst/>
                          <a:latin typeface="+mn-lt"/>
                        </a:rPr>
                        <a:t>Webcenter Portal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4459">
                <a:tc vMerge="1">
                  <a:txBody>
                    <a:bodyPr/>
                    <a:lstStyle/>
                    <a:p>
                      <a:endParaRPr lang="es-ES"/>
                    </a:p>
                  </a:txBody>
                  <a:tcPr/>
                </a:tc>
                <a:tc>
                  <a:txBody>
                    <a:bodyPr/>
                    <a:lstStyle/>
                    <a:p>
                      <a:pPr algn="l" fontAlgn="ctr"/>
                      <a:r>
                        <a:rPr lang="es-ES" sz="1400" b="0" i="0" u="none" strike="noStrike">
                          <a:solidFill>
                            <a:schemeClr val="tx2">
                              <a:lumMod val="75000"/>
                            </a:schemeClr>
                          </a:solidFill>
                          <a:effectLst/>
                          <a:latin typeface="+mn-lt"/>
                        </a:rPr>
                        <a:t>Consultar sección Portales Sugeridos.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s-ES" sz="1400" b="0" i="0" u="none" strike="noStrike">
                          <a:solidFill>
                            <a:schemeClr val="tx2">
                              <a:lumMod val="75000"/>
                            </a:schemeClr>
                          </a:solidFill>
                          <a:effectLst/>
                          <a:latin typeface="+mn-lt"/>
                        </a:rPr>
                        <a:t>Webcenter Portal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4459">
                <a:tc vMerge="1">
                  <a:txBody>
                    <a:bodyPr/>
                    <a:lstStyle/>
                    <a:p>
                      <a:endParaRPr lang="es-E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ES" sz="1400" b="0" i="0" u="none" strike="noStrike">
                          <a:solidFill>
                            <a:schemeClr val="tx2">
                              <a:lumMod val="75000"/>
                            </a:schemeClr>
                          </a:solidFill>
                          <a:effectLst/>
                          <a:latin typeface="+mn-lt"/>
                        </a:rPr>
                        <a:t>Consultar sección Material Adicional.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s-ES" sz="1400" b="0" i="0" u="none" strike="noStrike">
                          <a:solidFill>
                            <a:schemeClr val="tx2">
                              <a:lumMod val="75000"/>
                            </a:schemeClr>
                          </a:solidFill>
                          <a:effectLst/>
                          <a:latin typeface="+mn-lt"/>
                        </a:rPr>
                        <a:t>Webcenter Portal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4217359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11125200" cy="889000"/>
          </a:xfrm>
        </p:spPr>
        <p:txBody>
          <a:bodyPr/>
          <a:lstStyle/>
          <a:p>
            <a:r>
              <a:rPr lang="en-US" err="1" smtClean="0"/>
              <a:t>Calculadora</a:t>
            </a:r>
            <a:r>
              <a:rPr lang="en-US" smtClean="0"/>
              <a:t> </a:t>
            </a:r>
            <a:r>
              <a:rPr lang="en-US" err="1" smtClean="0"/>
              <a:t>Electrónica</a:t>
            </a:r>
            <a:endParaRPr lang="en-US"/>
          </a:p>
        </p:txBody>
      </p:sp>
      <p:sp>
        <p:nvSpPr>
          <p:cNvPr id="6" name="Footer Placeholder 5"/>
          <p:cNvSpPr>
            <a:spLocks noGrp="1"/>
          </p:cNvSpPr>
          <p:nvPr>
            <p:ph type="ftr" sz="quarter" idx="11"/>
          </p:nvPr>
        </p:nvSpPr>
        <p:spPr/>
        <p:txBody>
          <a:bodyPr/>
          <a:lstStyle/>
          <a:p>
            <a:r>
              <a:rPr lang="en-US" smtClean="0"/>
              <a:t>Oracle Confidential – Internal/Restricted/Highly Restricted</a:t>
            </a:r>
            <a:endParaRPr lang="en-US"/>
          </a:p>
        </p:txBody>
      </p:sp>
      <p:sp>
        <p:nvSpPr>
          <p:cNvPr id="3" name="Slide Number Placeholder 2"/>
          <p:cNvSpPr>
            <a:spLocks noGrp="1"/>
          </p:cNvSpPr>
          <p:nvPr>
            <p:ph type="sldNum" sz="quarter" idx="12"/>
          </p:nvPr>
        </p:nvSpPr>
        <p:spPr/>
        <p:txBody>
          <a:bodyPr/>
          <a:lstStyle/>
          <a:p>
            <a:fld id="{C51EAA63-D034-42AE-91FA-B13B9518C7BE}" type="slidenum">
              <a:rPr lang="en-US" smtClean="0"/>
              <a:pPr/>
              <a:t>37</a:t>
            </a:fld>
            <a:endParaRPr lang="en-US"/>
          </a:p>
        </p:txBody>
      </p:sp>
      <p:pic>
        <p:nvPicPr>
          <p:cNvPr id="11" name="10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6478" y="5017141"/>
            <a:ext cx="1954024" cy="1068038"/>
          </a:xfrm>
          <a:prstGeom prst="rect">
            <a:avLst/>
          </a:prstGeom>
        </p:spPr>
      </p:pic>
      <p:sp>
        <p:nvSpPr>
          <p:cNvPr id="21" name="20 CuadroTexto"/>
          <p:cNvSpPr txBox="1"/>
          <p:nvPr/>
        </p:nvSpPr>
        <p:spPr>
          <a:xfrm>
            <a:off x="1261806" y="1600199"/>
            <a:ext cx="9228394" cy="464087"/>
          </a:xfrm>
          <a:prstGeom prst="rect">
            <a:avLst/>
          </a:prstGeom>
          <a:noFill/>
        </p:spPr>
        <p:txBody>
          <a:bodyPr wrap="square" lIns="0" tIns="0" rIns="0" bIns="0" rtlCol="0">
            <a:noAutofit/>
          </a:bodyPr>
          <a:lstStyle/>
          <a:p>
            <a:pPr>
              <a:lnSpc>
                <a:spcPct val="90000"/>
              </a:lnSpc>
            </a:pPr>
            <a:r>
              <a:rPr lang="es-MX" smtClean="0"/>
              <a:t>Funcionalidad cubierta con Webcenter Portal interactuando por medio de desarrollo ADF con la base de datos.</a:t>
            </a:r>
            <a:endParaRPr lang="es-ES" smtClean="0"/>
          </a:p>
        </p:txBody>
      </p:sp>
      <p:cxnSp>
        <p:nvCxnSpPr>
          <p:cNvPr id="24" name="23 Conector recto de flecha"/>
          <p:cNvCxnSpPr/>
          <p:nvPr/>
        </p:nvCxnSpPr>
        <p:spPr>
          <a:xfrm>
            <a:off x="3742105" y="3195238"/>
            <a:ext cx="3797300" cy="0"/>
          </a:xfrm>
          <a:prstGeom prst="straightConnector1">
            <a:avLst/>
          </a:prstGeom>
          <a:ln w="38100">
            <a:solidFill>
              <a:schemeClr val="accent5"/>
            </a:solidFill>
            <a:miter lim="8000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26" name="25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5335" y="2064287"/>
            <a:ext cx="1810839" cy="1810839"/>
          </a:xfrm>
          <a:prstGeom prst="rect">
            <a:avLst/>
          </a:prstGeom>
        </p:spPr>
      </p:pic>
      <p:grpSp>
        <p:nvGrpSpPr>
          <p:cNvPr id="4" name="3 Grupo"/>
          <p:cNvGrpSpPr/>
          <p:nvPr/>
        </p:nvGrpSpPr>
        <p:grpSpPr>
          <a:xfrm>
            <a:off x="2006710" y="2178454"/>
            <a:ext cx="2048498" cy="1615169"/>
            <a:chOff x="2006710" y="2178454"/>
            <a:chExt cx="2048498" cy="1615169"/>
          </a:xfrm>
        </p:grpSpPr>
        <p:pic>
          <p:nvPicPr>
            <p:cNvPr id="20" name="19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06710" y="2596854"/>
              <a:ext cx="1595693" cy="1196769"/>
            </a:xfrm>
            <a:prstGeom prst="rect">
              <a:avLst/>
            </a:prstGeom>
          </p:spPr>
        </p:pic>
        <p:pic>
          <p:nvPicPr>
            <p:cNvPr id="27" name="26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04556" y="2178454"/>
              <a:ext cx="1250652" cy="418400"/>
            </a:xfrm>
            <a:prstGeom prst="rect">
              <a:avLst/>
            </a:prstGeom>
          </p:spPr>
        </p:pic>
      </p:grpSp>
      <p:grpSp>
        <p:nvGrpSpPr>
          <p:cNvPr id="8" name="7 Grupo"/>
          <p:cNvGrpSpPr/>
          <p:nvPr/>
        </p:nvGrpSpPr>
        <p:grpSpPr>
          <a:xfrm>
            <a:off x="7893417" y="2279233"/>
            <a:ext cx="1454473" cy="1514390"/>
            <a:chOff x="7893417" y="2279233"/>
            <a:chExt cx="1454473" cy="1514390"/>
          </a:xfrm>
        </p:grpSpPr>
        <p:pic>
          <p:nvPicPr>
            <p:cNvPr id="22" name="21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93417" y="2679197"/>
              <a:ext cx="1062038" cy="1114426"/>
            </a:xfrm>
            <a:prstGeom prst="rect">
              <a:avLst/>
            </a:prstGeom>
          </p:spPr>
        </p:pic>
        <p:pic>
          <p:nvPicPr>
            <p:cNvPr id="28" name="27 Image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52346" y="2279233"/>
              <a:ext cx="1195544" cy="399964"/>
            </a:xfrm>
            <a:prstGeom prst="rect">
              <a:avLst/>
            </a:prstGeom>
          </p:spPr>
        </p:pic>
      </p:grpSp>
      <p:sp>
        <p:nvSpPr>
          <p:cNvPr id="5" name="4 Rectángulo"/>
          <p:cNvSpPr/>
          <p:nvPr/>
        </p:nvSpPr>
        <p:spPr>
          <a:xfrm>
            <a:off x="1008795" y="4351635"/>
            <a:ext cx="3880705" cy="1754326"/>
          </a:xfrm>
          <a:prstGeom prst="rect">
            <a:avLst/>
          </a:prstGeom>
        </p:spPr>
        <p:txBody>
          <a:bodyPr wrap="square">
            <a:spAutoFit/>
          </a:bodyPr>
          <a:lstStyle/>
          <a:p>
            <a:pPr marL="285750" indent="-285750">
              <a:buFont typeface="Arial" panose="020B0604020202020204" pitchFamily="34" charset="0"/>
              <a:buChar char="•"/>
            </a:pPr>
            <a:r>
              <a:rPr lang="es-ES" dirty="0"/>
              <a:t>Administración de </a:t>
            </a:r>
            <a:r>
              <a:rPr lang="es-ES" dirty="0" smtClean="0"/>
              <a:t>cuentas.</a:t>
            </a:r>
          </a:p>
          <a:p>
            <a:pPr marL="285750" indent="-285750">
              <a:buFont typeface="Arial" panose="020B0604020202020204" pitchFamily="34" charset="0"/>
              <a:buChar char="•"/>
            </a:pPr>
            <a:r>
              <a:rPr lang="es-ES" dirty="0" smtClean="0"/>
              <a:t>Administración </a:t>
            </a:r>
            <a:r>
              <a:rPr lang="es-ES" dirty="0"/>
              <a:t>de </a:t>
            </a:r>
            <a:r>
              <a:rPr lang="es-ES" dirty="0" smtClean="0"/>
              <a:t>usuarios.</a:t>
            </a:r>
          </a:p>
          <a:p>
            <a:pPr marL="285750" indent="-285750">
              <a:buFont typeface="Arial" panose="020B0604020202020204" pitchFamily="34" charset="0"/>
              <a:buChar char="•"/>
            </a:pPr>
            <a:r>
              <a:rPr lang="es-ES" dirty="0" smtClean="0"/>
              <a:t>Mis </a:t>
            </a:r>
            <a:r>
              <a:rPr lang="es-ES" dirty="0"/>
              <a:t>consultas</a:t>
            </a:r>
            <a:r>
              <a:rPr lang="es-ES" dirty="0" smtClean="0"/>
              <a:t>.</a:t>
            </a:r>
          </a:p>
          <a:p>
            <a:pPr marL="285750" indent="-285750">
              <a:buFont typeface="Arial" panose="020B0604020202020204" pitchFamily="34" charset="0"/>
              <a:buChar char="•"/>
            </a:pPr>
            <a:r>
              <a:rPr lang="es-ES" dirty="0" smtClean="0"/>
              <a:t>Validador </a:t>
            </a:r>
            <a:r>
              <a:rPr lang="es-ES" dirty="0"/>
              <a:t>de fracción arancelaria</a:t>
            </a:r>
            <a:r>
              <a:rPr lang="es-ES" dirty="0" smtClean="0"/>
              <a:t>.</a:t>
            </a:r>
          </a:p>
          <a:p>
            <a:pPr marL="285750" indent="-285750">
              <a:buFont typeface="Arial" panose="020B0604020202020204" pitchFamily="34" charset="0"/>
              <a:buChar char="•"/>
            </a:pPr>
            <a:r>
              <a:rPr lang="es-ES" dirty="0" smtClean="0"/>
              <a:t>Configurador.</a:t>
            </a:r>
          </a:p>
          <a:p>
            <a:pPr marL="285750" indent="-285750">
              <a:buFont typeface="Arial" panose="020B0604020202020204" pitchFamily="34" charset="0"/>
              <a:buChar char="•"/>
            </a:pPr>
            <a:r>
              <a:rPr lang="es-ES" dirty="0" smtClean="0"/>
              <a:t>Administración </a:t>
            </a:r>
            <a:r>
              <a:rPr lang="es-ES" dirty="0"/>
              <a:t>de catálogos.</a:t>
            </a:r>
          </a:p>
        </p:txBody>
      </p:sp>
      <p:sp>
        <p:nvSpPr>
          <p:cNvPr id="7" name="6 Rectángulo"/>
          <p:cNvSpPr/>
          <p:nvPr/>
        </p:nvSpPr>
        <p:spPr>
          <a:xfrm>
            <a:off x="4889500" y="4305467"/>
            <a:ext cx="4065955" cy="2031325"/>
          </a:xfrm>
          <a:prstGeom prst="rect">
            <a:avLst/>
          </a:prstGeom>
        </p:spPr>
        <p:txBody>
          <a:bodyPr wrap="square">
            <a:spAutoFit/>
          </a:bodyPr>
          <a:lstStyle/>
          <a:p>
            <a:pPr marL="285750" indent="-285750">
              <a:buFont typeface="Arial" panose="020B0604020202020204" pitchFamily="34" charset="0"/>
              <a:buChar char="•"/>
            </a:pPr>
            <a:r>
              <a:rPr lang="es-ES" dirty="0"/>
              <a:t>Administración de catálogos</a:t>
            </a:r>
            <a:r>
              <a:rPr lang="es-ES" dirty="0" smtClean="0"/>
              <a:t>.</a:t>
            </a:r>
          </a:p>
          <a:p>
            <a:pPr marL="285750" indent="-285750">
              <a:buFont typeface="Arial" panose="020B0604020202020204" pitchFamily="34" charset="0"/>
              <a:buChar char="•"/>
            </a:pPr>
            <a:r>
              <a:rPr lang="es-ES" dirty="0" smtClean="0"/>
              <a:t>Reportes </a:t>
            </a:r>
            <a:r>
              <a:rPr lang="es-ES" dirty="0"/>
              <a:t>y estadísticas</a:t>
            </a:r>
            <a:r>
              <a:rPr lang="es-ES" dirty="0" smtClean="0"/>
              <a:t>.</a:t>
            </a:r>
          </a:p>
          <a:p>
            <a:pPr marL="285750" indent="-285750">
              <a:buFont typeface="Arial" panose="020B0604020202020204" pitchFamily="34" charset="0"/>
              <a:buChar char="•"/>
            </a:pPr>
            <a:r>
              <a:rPr lang="es-ES" dirty="0" smtClean="0"/>
              <a:t>Bitácora </a:t>
            </a:r>
            <a:r>
              <a:rPr lang="es-ES" dirty="0"/>
              <a:t>de sistema</a:t>
            </a:r>
            <a:r>
              <a:rPr lang="es-ES" dirty="0" smtClean="0"/>
              <a:t>.</a:t>
            </a:r>
          </a:p>
          <a:p>
            <a:pPr marL="285750" indent="-285750">
              <a:buFont typeface="Arial" panose="020B0604020202020204" pitchFamily="34" charset="0"/>
              <a:buChar char="•"/>
            </a:pPr>
            <a:r>
              <a:rPr lang="es-ES" dirty="0" smtClean="0"/>
              <a:t>Datos </a:t>
            </a:r>
            <a:r>
              <a:rPr lang="es-ES" dirty="0"/>
              <a:t>Estadísticos</a:t>
            </a:r>
            <a:r>
              <a:rPr lang="es-ES" dirty="0" smtClean="0"/>
              <a:t>.</a:t>
            </a:r>
          </a:p>
          <a:p>
            <a:pPr marL="285750" indent="-285750">
              <a:buFont typeface="Arial" panose="020B0604020202020204" pitchFamily="34" charset="0"/>
              <a:buChar char="•"/>
            </a:pPr>
            <a:r>
              <a:rPr lang="es-ES" dirty="0" smtClean="0"/>
              <a:t>Configuración </a:t>
            </a:r>
            <a:r>
              <a:rPr lang="es-ES" dirty="0"/>
              <a:t>del sistema</a:t>
            </a:r>
            <a:r>
              <a:rPr lang="es-ES" dirty="0" smtClean="0"/>
              <a:t>.</a:t>
            </a:r>
          </a:p>
          <a:p>
            <a:pPr marL="285750" indent="-285750">
              <a:buFont typeface="Arial" panose="020B0604020202020204" pitchFamily="34" charset="0"/>
              <a:buChar char="•"/>
            </a:pPr>
            <a:r>
              <a:rPr lang="es-ES" dirty="0" smtClean="0"/>
              <a:t>Secciones </a:t>
            </a:r>
            <a:r>
              <a:rPr lang="es-ES" dirty="0"/>
              <a:t>informativas CALCULADORA DE ORIGEN.</a:t>
            </a:r>
          </a:p>
        </p:txBody>
      </p:sp>
    </p:spTree>
    <p:extLst>
      <p:ext uri="{BB962C8B-B14F-4D97-AF65-F5344CB8AC3E}">
        <p14:creationId xmlns:p14="http://schemas.microsoft.com/office/powerpoint/2010/main" val="3859500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barn(inVertical)">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15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1500" fill="hold"/>
                                        <p:tgtEl>
                                          <p:spTgt spid="5"/>
                                        </p:tgtEl>
                                        <p:attrNameLst>
                                          <p:attrName>ppt_x</p:attrName>
                                        </p:attrNameLst>
                                      </p:cBhvr>
                                      <p:tavLst>
                                        <p:tav tm="0">
                                          <p:val>
                                            <p:strVal val="#ppt_x"/>
                                          </p:val>
                                        </p:tav>
                                        <p:tav tm="100000">
                                          <p:val>
                                            <p:strVal val="#ppt_x"/>
                                          </p:val>
                                        </p:tav>
                                      </p:tavLst>
                                    </p:anim>
                                    <p:anim calcmode="lin" valueType="num">
                                      <p:cBhvr additive="base">
                                        <p:cTn id="32" dur="1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1500" fill="hold"/>
                                        <p:tgtEl>
                                          <p:spTgt spid="7"/>
                                        </p:tgtEl>
                                        <p:attrNameLst>
                                          <p:attrName>ppt_x</p:attrName>
                                        </p:attrNameLst>
                                      </p:cBhvr>
                                      <p:tavLst>
                                        <p:tav tm="0">
                                          <p:val>
                                            <p:strVal val="#ppt_x"/>
                                          </p:val>
                                        </p:tav>
                                        <p:tav tm="100000">
                                          <p:val>
                                            <p:strVal val="#ppt_x"/>
                                          </p:val>
                                        </p:tav>
                                      </p:tavLst>
                                    </p:anim>
                                    <p:anim calcmode="lin" valueType="num">
                                      <p:cBhvr additive="base">
                                        <p:cTn id="38" dur="1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11125200" cy="889000"/>
          </a:xfrm>
        </p:spPr>
        <p:txBody>
          <a:bodyPr/>
          <a:lstStyle/>
          <a:p>
            <a:r>
              <a:rPr lang="en-US" err="1" smtClean="0"/>
              <a:t>Calculadora</a:t>
            </a:r>
            <a:r>
              <a:rPr lang="en-US" smtClean="0"/>
              <a:t> </a:t>
            </a:r>
            <a:r>
              <a:rPr lang="en-US" err="1" smtClean="0"/>
              <a:t>Electrónica</a:t>
            </a:r>
            <a:endParaRPr lang="en-US"/>
          </a:p>
        </p:txBody>
      </p:sp>
      <p:sp>
        <p:nvSpPr>
          <p:cNvPr id="6" name="Footer Placeholder 5"/>
          <p:cNvSpPr>
            <a:spLocks noGrp="1"/>
          </p:cNvSpPr>
          <p:nvPr>
            <p:ph type="ftr" sz="quarter" idx="11"/>
          </p:nvPr>
        </p:nvSpPr>
        <p:spPr/>
        <p:txBody>
          <a:bodyPr/>
          <a:lstStyle/>
          <a:p>
            <a:r>
              <a:rPr lang="en-US" smtClean="0"/>
              <a:t>Oracle Confidential – Internal/Restricted/Highly Restricted</a:t>
            </a:r>
            <a:endParaRPr lang="en-US"/>
          </a:p>
        </p:txBody>
      </p:sp>
      <p:sp>
        <p:nvSpPr>
          <p:cNvPr id="3" name="Slide Number Placeholder 2"/>
          <p:cNvSpPr>
            <a:spLocks noGrp="1"/>
          </p:cNvSpPr>
          <p:nvPr>
            <p:ph type="sldNum" sz="quarter" idx="12"/>
          </p:nvPr>
        </p:nvSpPr>
        <p:spPr/>
        <p:txBody>
          <a:bodyPr/>
          <a:lstStyle/>
          <a:p>
            <a:fld id="{C51EAA63-D034-42AE-91FA-B13B9518C7BE}" type="slidenum">
              <a:rPr lang="en-US" smtClean="0"/>
              <a:pPr/>
              <a:t>38</a:t>
            </a:fld>
            <a:endParaRPr lang="en-US"/>
          </a:p>
        </p:txBody>
      </p:sp>
      <p:pic>
        <p:nvPicPr>
          <p:cNvPr id="11" name="10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6478" y="5017141"/>
            <a:ext cx="1954024" cy="1068038"/>
          </a:xfrm>
          <a:prstGeom prst="rect">
            <a:avLst/>
          </a:prstGeom>
        </p:spPr>
      </p:pic>
      <p:sp>
        <p:nvSpPr>
          <p:cNvPr id="21" name="20 CuadroTexto"/>
          <p:cNvSpPr txBox="1"/>
          <p:nvPr/>
        </p:nvSpPr>
        <p:spPr>
          <a:xfrm>
            <a:off x="1261806" y="1600199"/>
            <a:ext cx="9228394" cy="464087"/>
          </a:xfrm>
          <a:prstGeom prst="rect">
            <a:avLst/>
          </a:prstGeom>
          <a:noFill/>
        </p:spPr>
        <p:txBody>
          <a:bodyPr wrap="square" lIns="0" tIns="0" rIns="0" bIns="0" rtlCol="0">
            <a:noAutofit/>
          </a:bodyPr>
          <a:lstStyle/>
          <a:p>
            <a:pPr>
              <a:lnSpc>
                <a:spcPct val="90000"/>
              </a:lnSpc>
            </a:pPr>
            <a:r>
              <a:rPr lang="es-MX" smtClean="0"/>
              <a:t>Funcionalidad cubierta con Webcenter Portal interactuando por medio de desarrollo ADF con BPM y Bi Publisher.</a:t>
            </a:r>
            <a:endParaRPr lang="es-ES" smtClean="0"/>
          </a:p>
        </p:txBody>
      </p:sp>
      <p:cxnSp>
        <p:nvCxnSpPr>
          <p:cNvPr id="24" name="23 Conector recto de flecha"/>
          <p:cNvCxnSpPr/>
          <p:nvPr/>
        </p:nvCxnSpPr>
        <p:spPr>
          <a:xfrm>
            <a:off x="2871450" y="2973296"/>
            <a:ext cx="586397" cy="0"/>
          </a:xfrm>
          <a:prstGeom prst="straightConnector1">
            <a:avLst/>
          </a:prstGeom>
          <a:ln w="38100">
            <a:solidFill>
              <a:schemeClr val="accent5"/>
            </a:solidFill>
            <a:miter lim="800000"/>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26" name="25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0473" y="2441301"/>
            <a:ext cx="1031997" cy="1031997"/>
          </a:xfrm>
          <a:prstGeom prst="rect">
            <a:avLst/>
          </a:prstGeom>
        </p:spPr>
      </p:pic>
      <p:grpSp>
        <p:nvGrpSpPr>
          <p:cNvPr id="4" name="3 Grupo"/>
          <p:cNvGrpSpPr/>
          <p:nvPr/>
        </p:nvGrpSpPr>
        <p:grpSpPr>
          <a:xfrm>
            <a:off x="3459552" y="4036590"/>
            <a:ext cx="1195544" cy="1167192"/>
            <a:chOff x="3459552" y="4036590"/>
            <a:chExt cx="1195544" cy="1167192"/>
          </a:xfrm>
        </p:grpSpPr>
        <p:pic>
          <p:nvPicPr>
            <p:cNvPr id="22" name="21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91744" y="4036590"/>
              <a:ext cx="731161" cy="767228"/>
            </a:xfrm>
            <a:prstGeom prst="rect">
              <a:avLst/>
            </a:prstGeom>
          </p:spPr>
        </p:pic>
        <p:pic>
          <p:nvPicPr>
            <p:cNvPr id="28" name="27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59552" y="4803818"/>
              <a:ext cx="1195544" cy="399964"/>
            </a:xfrm>
            <a:prstGeom prst="rect">
              <a:avLst/>
            </a:prstGeom>
          </p:spPr>
        </p:pic>
      </p:grpSp>
      <p:cxnSp>
        <p:nvCxnSpPr>
          <p:cNvPr id="17" name="16 Conector recto de flecha"/>
          <p:cNvCxnSpPr>
            <a:stCxn id="26" idx="2"/>
          </p:cNvCxnSpPr>
          <p:nvPr/>
        </p:nvCxnSpPr>
        <p:spPr>
          <a:xfrm flipH="1">
            <a:off x="4056471" y="3473298"/>
            <a:ext cx="1" cy="451900"/>
          </a:xfrm>
          <a:prstGeom prst="straightConnector1">
            <a:avLst/>
          </a:prstGeom>
          <a:ln w="38100">
            <a:solidFill>
              <a:schemeClr val="accent5"/>
            </a:solidFill>
            <a:miter lim="8000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3" name="12 Grupo"/>
          <p:cNvGrpSpPr/>
          <p:nvPr/>
        </p:nvGrpSpPr>
        <p:grpSpPr>
          <a:xfrm>
            <a:off x="5647390" y="2284354"/>
            <a:ext cx="1923413" cy="987341"/>
            <a:chOff x="6752824" y="2222794"/>
            <a:chExt cx="1923413" cy="987341"/>
          </a:xfrm>
        </p:grpSpPr>
        <p:pic>
          <p:nvPicPr>
            <p:cNvPr id="31" name="30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52824" y="2653840"/>
              <a:ext cx="600997" cy="556295"/>
            </a:xfrm>
            <a:prstGeom prst="rect">
              <a:avLst/>
            </a:prstGeom>
          </p:spPr>
        </p:pic>
        <p:sp>
          <p:nvSpPr>
            <p:cNvPr id="32" name="31 CuadroTexto"/>
            <p:cNvSpPr txBox="1"/>
            <p:nvPr/>
          </p:nvSpPr>
          <p:spPr>
            <a:xfrm>
              <a:off x="7353821" y="2792644"/>
              <a:ext cx="1322416" cy="352161"/>
            </a:xfrm>
            <a:prstGeom prst="rect">
              <a:avLst/>
            </a:prstGeom>
            <a:noFill/>
          </p:spPr>
          <p:txBody>
            <a:bodyPr wrap="square" lIns="0" tIns="0" rIns="0" bIns="0" rtlCol="0">
              <a:noAutofit/>
            </a:bodyPr>
            <a:lstStyle/>
            <a:p>
              <a:pPr>
                <a:lnSpc>
                  <a:spcPct val="90000"/>
                </a:lnSpc>
              </a:pPr>
              <a:r>
                <a:rPr lang="es-ES" sz="1400" smtClean="0"/>
                <a:t>Calculo de origen</a:t>
              </a:r>
            </a:p>
          </p:txBody>
        </p:sp>
        <p:pic>
          <p:nvPicPr>
            <p:cNvPr id="33" name="32 Image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52824" y="2222794"/>
              <a:ext cx="1250652" cy="418400"/>
            </a:xfrm>
            <a:prstGeom prst="rect">
              <a:avLst/>
            </a:prstGeom>
          </p:spPr>
        </p:pic>
      </p:grpSp>
      <p:grpSp>
        <p:nvGrpSpPr>
          <p:cNvPr id="34" name="33 Grupo"/>
          <p:cNvGrpSpPr/>
          <p:nvPr/>
        </p:nvGrpSpPr>
        <p:grpSpPr>
          <a:xfrm>
            <a:off x="1519456" y="2199924"/>
            <a:ext cx="1250652" cy="1242317"/>
            <a:chOff x="4983937" y="2178454"/>
            <a:chExt cx="1250652" cy="1242317"/>
          </a:xfrm>
        </p:grpSpPr>
        <p:pic>
          <p:nvPicPr>
            <p:cNvPr id="35" name="34 Imagen"/>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059985" y="2596854"/>
              <a:ext cx="1098557" cy="823917"/>
            </a:xfrm>
            <a:prstGeom prst="rect">
              <a:avLst/>
            </a:prstGeom>
          </p:spPr>
        </p:pic>
        <p:pic>
          <p:nvPicPr>
            <p:cNvPr id="36" name="35 Imagen"/>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983937" y="2178454"/>
              <a:ext cx="1250652" cy="418400"/>
            </a:xfrm>
            <a:prstGeom prst="rect">
              <a:avLst/>
            </a:prstGeom>
          </p:spPr>
        </p:pic>
      </p:grpSp>
      <p:grpSp>
        <p:nvGrpSpPr>
          <p:cNvPr id="5" name="4 Grupo"/>
          <p:cNvGrpSpPr/>
          <p:nvPr/>
        </p:nvGrpSpPr>
        <p:grpSpPr>
          <a:xfrm>
            <a:off x="5328834" y="4036590"/>
            <a:ext cx="1195544" cy="1160297"/>
            <a:chOff x="5328834" y="4036590"/>
            <a:chExt cx="1195544" cy="1160297"/>
          </a:xfrm>
        </p:grpSpPr>
        <p:pic>
          <p:nvPicPr>
            <p:cNvPr id="37" name="36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77025" y="4036590"/>
              <a:ext cx="731161" cy="767228"/>
            </a:xfrm>
            <a:prstGeom prst="rect">
              <a:avLst/>
            </a:prstGeom>
          </p:spPr>
        </p:pic>
        <p:pic>
          <p:nvPicPr>
            <p:cNvPr id="38" name="37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28834" y="4796923"/>
              <a:ext cx="1195544" cy="399964"/>
            </a:xfrm>
            <a:prstGeom prst="rect">
              <a:avLst/>
            </a:prstGeom>
          </p:spPr>
        </p:pic>
      </p:grpSp>
      <p:cxnSp>
        <p:nvCxnSpPr>
          <p:cNvPr id="39" name="38 Conector recto de flecha"/>
          <p:cNvCxnSpPr/>
          <p:nvPr/>
        </p:nvCxnSpPr>
        <p:spPr>
          <a:xfrm>
            <a:off x="5942605" y="3465111"/>
            <a:ext cx="1" cy="460087"/>
          </a:xfrm>
          <a:prstGeom prst="straightConnector1">
            <a:avLst/>
          </a:prstGeom>
          <a:ln w="38100">
            <a:solidFill>
              <a:schemeClr val="accent5"/>
            </a:solidFill>
            <a:miter lim="8000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39 Conector recto de flecha"/>
          <p:cNvCxnSpPr/>
          <p:nvPr/>
        </p:nvCxnSpPr>
        <p:spPr>
          <a:xfrm>
            <a:off x="4817232" y="2931987"/>
            <a:ext cx="586397" cy="0"/>
          </a:xfrm>
          <a:prstGeom prst="straightConnector1">
            <a:avLst/>
          </a:prstGeom>
          <a:ln w="38100">
            <a:solidFill>
              <a:schemeClr val="accent5"/>
            </a:solidFill>
            <a:miter lim="8000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1" name="40 Conector recto de flecha"/>
          <p:cNvCxnSpPr/>
          <p:nvPr/>
        </p:nvCxnSpPr>
        <p:spPr>
          <a:xfrm>
            <a:off x="7656860" y="2892525"/>
            <a:ext cx="586397" cy="0"/>
          </a:xfrm>
          <a:prstGeom prst="straightConnector1">
            <a:avLst/>
          </a:prstGeom>
          <a:ln w="38100">
            <a:solidFill>
              <a:schemeClr val="accent5"/>
            </a:solidFill>
            <a:miter lim="800000"/>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42" name="41 Grupo"/>
          <p:cNvGrpSpPr/>
          <p:nvPr/>
        </p:nvGrpSpPr>
        <p:grpSpPr>
          <a:xfrm>
            <a:off x="8271963" y="2146594"/>
            <a:ext cx="1250652" cy="1242317"/>
            <a:chOff x="4983937" y="2178454"/>
            <a:chExt cx="1250652" cy="1242317"/>
          </a:xfrm>
        </p:grpSpPr>
        <p:pic>
          <p:nvPicPr>
            <p:cNvPr id="43" name="42 Imagen"/>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059985" y="2596854"/>
              <a:ext cx="1098557" cy="823917"/>
            </a:xfrm>
            <a:prstGeom prst="rect">
              <a:avLst/>
            </a:prstGeom>
          </p:spPr>
        </p:pic>
        <p:pic>
          <p:nvPicPr>
            <p:cNvPr id="44" name="43 Imagen"/>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983937" y="2178454"/>
              <a:ext cx="1250652" cy="418400"/>
            </a:xfrm>
            <a:prstGeom prst="rect">
              <a:avLst/>
            </a:prstGeom>
          </p:spPr>
        </p:pic>
      </p:grpSp>
      <p:grpSp>
        <p:nvGrpSpPr>
          <p:cNvPr id="7" name="6 Grupo"/>
          <p:cNvGrpSpPr/>
          <p:nvPr/>
        </p:nvGrpSpPr>
        <p:grpSpPr>
          <a:xfrm>
            <a:off x="7852622" y="3925198"/>
            <a:ext cx="2714660" cy="1173940"/>
            <a:chOff x="7852622" y="3925198"/>
            <a:chExt cx="2714660" cy="1173940"/>
          </a:xfrm>
        </p:grpSpPr>
        <p:pic>
          <p:nvPicPr>
            <p:cNvPr id="45" name="44 Imagen"/>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852622" y="3925198"/>
              <a:ext cx="2089334" cy="1173940"/>
            </a:xfrm>
            <a:prstGeom prst="rect">
              <a:avLst/>
            </a:prstGeom>
          </p:spPr>
        </p:pic>
        <p:pic>
          <p:nvPicPr>
            <p:cNvPr id="46" name="45 Imagen"/>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316630" y="3994179"/>
              <a:ext cx="1250652" cy="418400"/>
            </a:xfrm>
            <a:prstGeom prst="rect">
              <a:avLst/>
            </a:prstGeom>
          </p:spPr>
        </p:pic>
      </p:grpSp>
      <p:cxnSp>
        <p:nvCxnSpPr>
          <p:cNvPr id="47" name="46 Conector recto de flecha"/>
          <p:cNvCxnSpPr/>
          <p:nvPr/>
        </p:nvCxnSpPr>
        <p:spPr>
          <a:xfrm>
            <a:off x="8900561" y="3524810"/>
            <a:ext cx="0" cy="400388"/>
          </a:xfrm>
          <a:prstGeom prst="straightConnector1">
            <a:avLst/>
          </a:prstGeom>
          <a:ln w="38100">
            <a:solidFill>
              <a:schemeClr val="accent5"/>
            </a:solidFill>
            <a:miter lim="8000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17 Rectángulo"/>
          <p:cNvSpPr/>
          <p:nvPr/>
        </p:nvSpPr>
        <p:spPr>
          <a:xfrm>
            <a:off x="1095882" y="5208901"/>
            <a:ext cx="1969129" cy="369332"/>
          </a:xfrm>
          <a:prstGeom prst="rect">
            <a:avLst/>
          </a:prstGeom>
        </p:spPr>
        <p:txBody>
          <a:bodyPr wrap="none">
            <a:spAutoFit/>
          </a:bodyPr>
          <a:lstStyle/>
          <a:p>
            <a:pPr marL="285750" indent="-285750">
              <a:buFont typeface="Arial" panose="020B0604020202020204" pitchFamily="34" charset="0"/>
              <a:buChar char="•"/>
            </a:pPr>
            <a:r>
              <a:rPr lang="es-ES" dirty="0"/>
              <a:t>Nueva consulta.</a:t>
            </a:r>
          </a:p>
        </p:txBody>
      </p:sp>
    </p:spTree>
    <p:extLst>
      <p:ext uri="{BB962C8B-B14F-4D97-AF65-F5344CB8AC3E}">
        <p14:creationId xmlns:p14="http://schemas.microsoft.com/office/powerpoint/2010/main" val="3121624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500"/>
                                        <p:tgtEl>
                                          <p:spTgt spid="34"/>
                                        </p:tgtEl>
                                      </p:cBhvr>
                                    </p:animEffect>
                                    <p:anim calcmode="lin" valueType="num">
                                      <p:cBhvr>
                                        <p:cTn id="8" dur="1500" fill="hold"/>
                                        <p:tgtEl>
                                          <p:spTgt spid="34"/>
                                        </p:tgtEl>
                                        <p:attrNameLst>
                                          <p:attrName>ppt_x</p:attrName>
                                        </p:attrNameLst>
                                      </p:cBhvr>
                                      <p:tavLst>
                                        <p:tav tm="0">
                                          <p:val>
                                            <p:strVal val="#ppt_x"/>
                                          </p:val>
                                        </p:tav>
                                        <p:tav tm="100000">
                                          <p:val>
                                            <p:strVal val="#ppt_x"/>
                                          </p:val>
                                        </p:tav>
                                      </p:tavLst>
                                    </p:anim>
                                    <p:anim calcmode="lin" valueType="num">
                                      <p:cBhvr>
                                        <p:cTn id="9" dur="15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1500"/>
                                        <p:tgtEl>
                                          <p:spTgt spid="2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barn(inVertical)">
                                      <p:cBhvr>
                                        <p:cTn id="19" dur="1000"/>
                                        <p:tgtEl>
                                          <p:spTgt spid="24"/>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500"/>
                                        <p:tgtEl>
                                          <p:spTgt spid="4"/>
                                        </p:tgtEl>
                                      </p:cBhvr>
                                    </p:animEffect>
                                    <p:anim calcmode="lin" valueType="num">
                                      <p:cBhvr>
                                        <p:cTn id="25" dur="1500" fill="hold"/>
                                        <p:tgtEl>
                                          <p:spTgt spid="4"/>
                                        </p:tgtEl>
                                        <p:attrNameLst>
                                          <p:attrName>ppt_x</p:attrName>
                                        </p:attrNameLst>
                                      </p:cBhvr>
                                      <p:tavLst>
                                        <p:tav tm="0">
                                          <p:val>
                                            <p:strVal val="#ppt_x"/>
                                          </p:val>
                                        </p:tav>
                                        <p:tav tm="100000">
                                          <p:val>
                                            <p:strVal val="#ppt_x"/>
                                          </p:val>
                                        </p:tav>
                                      </p:tavLst>
                                    </p:anim>
                                    <p:anim calcmode="lin" valueType="num">
                                      <p:cBhvr>
                                        <p:cTn id="26" dur="1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42"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barn(outHorizontal)">
                                      <p:cBhvr>
                                        <p:cTn id="31" dur="10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1500"/>
                                        <p:tgtEl>
                                          <p:spTgt spid="13"/>
                                        </p:tgtEl>
                                      </p:cBhvr>
                                    </p:animEffect>
                                    <p:anim calcmode="lin" valueType="num">
                                      <p:cBhvr>
                                        <p:cTn id="37" dur="1500" fill="hold"/>
                                        <p:tgtEl>
                                          <p:spTgt spid="13"/>
                                        </p:tgtEl>
                                        <p:attrNameLst>
                                          <p:attrName>ppt_x</p:attrName>
                                        </p:attrNameLst>
                                      </p:cBhvr>
                                      <p:tavLst>
                                        <p:tav tm="0">
                                          <p:val>
                                            <p:strVal val="#ppt_x"/>
                                          </p:val>
                                        </p:tav>
                                        <p:tav tm="100000">
                                          <p:val>
                                            <p:strVal val="#ppt_x"/>
                                          </p:val>
                                        </p:tav>
                                      </p:tavLst>
                                    </p:anim>
                                    <p:anim calcmode="lin" valueType="num">
                                      <p:cBhvr>
                                        <p:cTn id="38" dur="1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barn(inVertical)">
                                      <p:cBhvr>
                                        <p:cTn id="43" dur="1000"/>
                                        <p:tgtEl>
                                          <p:spTgt spid="40"/>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fade">
                                      <p:cBhvr>
                                        <p:cTn id="48" dur="1000"/>
                                        <p:tgtEl>
                                          <p:spTgt spid="5"/>
                                        </p:tgtEl>
                                      </p:cBhvr>
                                    </p:animEffect>
                                    <p:anim calcmode="lin" valueType="num">
                                      <p:cBhvr>
                                        <p:cTn id="49" dur="1000" fill="hold"/>
                                        <p:tgtEl>
                                          <p:spTgt spid="5"/>
                                        </p:tgtEl>
                                        <p:attrNameLst>
                                          <p:attrName>ppt_x</p:attrName>
                                        </p:attrNameLst>
                                      </p:cBhvr>
                                      <p:tavLst>
                                        <p:tav tm="0">
                                          <p:val>
                                            <p:strVal val="#ppt_x"/>
                                          </p:val>
                                        </p:tav>
                                        <p:tav tm="100000">
                                          <p:val>
                                            <p:strVal val="#ppt_x"/>
                                          </p:val>
                                        </p:tav>
                                      </p:tavLst>
                                    </p:anim>
                                    <p:anim calcmode="lin" valueType="num">
                                      <p:cBhvr>
                                        <p:cTn id="5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6" presetClass="entr" presetSubtype="42" fill="hold" nodeType="click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barn(outHorizontal)">
                                      <p:cBhvr>
                                        <p:cTn id="55" dur="500"/>
                                        <p:tgtEl>
                                          <p:spTgt spid="39"/>
                                        </p:tgtEl>
                                      </p:cBhvr>
                                    </p:animEffect>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500"/>
                                        <p:tgtEl>
                                          <p:spTgt spid="42"/>
                                        </p:tgtEl>
                                      </p:cBhvr>
                                    </p:animEffect>
                                    <p:anim calcmode="lin" valueType="num">
                                      <p:cBhvr>
                                        <p:cTn id="61" dur="1500" fill="hold"/>
                                        <p:tgtEl>
                                          <p:spTgt spid="42"/>
                                        </p:tgtEl>
                                        <p:attrNameLst>
                                          <p:attrName>ppt_x</p:attrName>
                                        </p:attrNameLst>
                                      </p:cBhvr>
                                      <p:tavLst>
                                        <p:tav tm="0">
                                          <p:val>
                                            <p:strVal val="#ppt_x"/>
                                          </p:val>
                                        </p:tav>
                                        <p:tav tm="100000">
                                          <p:val>
                                            <p:strVal val="#ppt_x"/>
                                          </p:val>
                                        </p:tav>
                                      </p:tavLst>
                                    </p:anim>
                                    <p:anim calcmode="lin" valueType="num">
                                      <p:cBhvr>
                                        <p:cTn id="62"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41"/>
                                        </p:tgtEl>
                                        <p:attrNameLst>
                                          <p:attrName>style.visibility</p:attrName>
                                        </p:attrNameLst>
                                      </p:cBhvr>
                                      <p:to>
                                        <p:strVal val="visible"/>
                                      </p:to>
                                    </p:set>
                                    <p:animEffect transition="in" filter="barn(inVertical)">
                                      <p:cBhvr>
                                        <p:cTn id="67" dur="1000"/>
                                        <p:tgtEl>
                                          <p:spTgt spid="41"/>
                                        </p:tgtEl>
                                      </p:cBhvr>
                                    </p:animEffect>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nodeType="clickEffect">
                                  <p:stCondLst>
                                    <p:cond delay="0"/>
                                  </p:stCondLst>
                                  <p:childTnLst>
                                    <p:set>
                                      <p:cBhvr>
                                        <p:cTn id="71" dur="1" fill="hold">
                                          <p:stCondLst>
                                            <p:cond delay="0"/>
                                          </p:stCondLst>
                                        </p:cTn>
                                        <p:tgtEl>
                                          <p:spTgt spid="7"/>
                                        </p:tgtEl>
                                        <p:attrNameLst>
                                          <p:attrName>style.visibility</p:attrName>
                                        </p:attrNameLst>
                                      </p:cBhvr>
                                      <p:to>
                                        <p:strVal val="visible"/>
                                      </p:to>
                                    </p:set>
                                    <p:animEffect transition="in" filter="fade">
                                      <p:cBhvr>
                                        <p:cTn id="72" dur="1500"/>
                                        <p:tgtEl>
                                          <p:spTgt spid="7"/>
                                        </p:tgtEl>
                                      </p:cBhvr>
                                    </p:animEffect>
                                    <p:anim calcmode="lin" valueType="num">
                                      <p:cBhvr>
                                        <p:cTn id="73" dur="1500" fill="hold"/>
                                        <p:tgtEl>
                                          <p:spTgt spid="7"/>
                                        </p:tgtEl>
                                        <p:attrNameLst>
                                          <p:attrName>ppt_x</p:attrName>
                                        </p:attrNameLst>
                                      </p:cBhvr>
                                      <p:tavLst>
                                        <p:tav tm="0">
                                          <p:val>
                                            <p:strVal val="#ppt_x"/>
                                          </p:val>
                                        </p:tav>
                                        <p:tav tm="100000">
                                          <p:val>
                                            <p:strVal val="#ppt_x"/>
                                          </p:val>
                                        </p:tav>
                                      </p:tavLst>
                                    </p:anim>
                                    <p:anim calcmode="lin" valueType="num">
                                      <p:cBhvr>
                                        <p:cTn id="74" dur="1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16" presetClass="entr" presetSubtype="42" fill="hold" nodeType="click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barn(outHorizontal)">
                                      <p:cBhvr>
                                        <p:cTn id="79" dur="500"/>
                                        <p:tgtEl>
                                          <p:spTgt spid="47"/>
                                        </p:tgtEl>
                                      </p:cBhvr>
                                    </p:animEffect>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18"/>
                                        </p:tgtEl>
                                        <p:attrNameLst>
                                          <p:attrName>style.visibility</p:attrName>
                                        </p:attrNameLst>
                                      </p:cBhvr>
                                      <p:to>
                                        <p:strVal val="visible"/>
                                      </p:to>
                                    </p:set>
                                    <p:anim calcmode="lin" valueType="num">
                                      <p:cBhvr additive="base">
                                        <p:cTn id="84" dur="1500" fill="hold"/>
                                        <p:tgtEl>
                                          <p:spTgt spid="18"/>
                                        </p:tgtEl>
                                        <p:attrNameLst>
                                          <p:attrName>ppt_x</p:attrName>
                                        </p:attrNameLst>
                                      </p:cBhvr>
                                      <p:tavLst>
                                        <p:tav tm="0">
                                          <p:val>
                                            <p:strVal val="#ppt_x"/>
                                          </p:val>
                                        </p:tav>
                                        <p:tav tm="100000">
                                          <p:val>
                                            <p:strVal val="#ppt_x"/>
                                          </p:val>
                                        </p:tav>
                                      </p:tavLst>
                                    </p:anim>
                                    <p:anim calcmode="lin" valueType="num">
                                      <p:cBhvr additive="base">
                                        <p:cTn id="85" dur="1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11125200" cy="889000"/>
          </a:xfrm>
        </p:spPr>
        <p:txBody>
          <a:bodyPr/>
          <a:lstStyle/>
          <a:p>
            <a:r>
              <a:rPr lang="en-US" smtClean="0"/>
              <a:t>SNICE</a:t>
            </a:r>
            <a:endParaRPr lang="en-US"/>
          </a:p>
        </p:txBody>
      </p:sp>
      <p:sp>
        <p:nvSpPr>
          <p:cNvPr id="6" name="Footer Placeholder 5"/>
          <p:cNvSpPr>
            <a:spLocks noGrp="1"/>
          </p:cNvSpPr>
          <p:nvPr>
            <p:ph type="ftr" sz="quarter" idx="11"/>
          </p:nvPr>
        </p:nvSpPr>
        <p:spPr/>
        <p:txBody>
          <a:bodyPr/>
          <a:lstStyle/>
          <a:p>
            <a:r>
              <a:rPr lang="en-US" smtClean="0"/>
              <a:t>Oracle Confidential – Internal/Restricted/Highly Restricted</a:t>
            </a:r>
            <a:endParaRPr lang="en-US"/>
          </a:p>
        </p:txBody>
      </p:sp>
      <p:sp>
        <p:nvSpPr>
          <p:cNvPr id="3" name="Slide Number Placeholder 2"/>
          <p:cNvSpPr>
            <a:spLocks noGrp="1"/>
          </p:cNvSpPr>
          <p:nvPr>
            <p:ph type="sldNum" sz="quarter" idx="12"/>
          </p:nvPr>
        </p:nvSpPr>
        <p:spPr/>
        <p:txBody>
          <a:bodyPr/>
          <a:lstStyle/>
          <a:p>
            <a:fld id="{C51EAA63-D034-42AE-91FA-B13B9518C7BE}" type="slidenum">
              <a:rPr lang="en-US" smtClean="0"/>
              <a:pPr/>
              <a:t>39</a:t>
            </a:fld>
            <a:endParaRPr lang="en-US"/>
          </a:p>
        </p:txBody>
      </p:sp>
      <p:sp>
        <p:nvSpPr>
          <p:cNvPr id="8" name="5 CuadroTexto"/>
          <p:cNvSpPr txBox="1"/>
          <p:nvPr/>
        </p:nvSpPr>
        <p:spPr>
          <a:xfrm>
            <a:off x="531812" y="1734731"/>
            <a:ext cx="3242395" cy="3323987"/>
          </a:xfrm>
          <a:prstGeom prst="rect">
            <a:avLst/>
          </a:prstGeom>
          <a:noFill/>
        </p:spPr>
        <p:txBody>
          <a:bodyPr wrap="square">
            <a:spAutoFit/>
          </a:bodyPr>
          <a:lstStyle/>
          <a:p>
            <a:pPr eaLnBrk="1" hangingPunct="1">
              <a:defRPr/>
            </a:pPr>
            <a:r>
              <a:rPr lang="es-MX" b="1" u="sng" smtClean="0">
                <a:solidFill>
                  <a:schemeClr val="tx1">
                    <a:lumMod val="50000"/>
                  </a:schemeClr>
                </a:solidFill>
              </a:rPr>
              <a:t>OBJETIVO</a:t>
            </a:r>
            <a:endParaRPr lang="es-MX" b="1" u="sng">
              <a:solidFill>
                <a:schemeClr val="tx1">
                  <a:lumMod val="50000"/>
                </a:schemeClr>
              </a:solidFill>
            </a:endParaRPr>
          </a:p>
          <a:p>
            <a:pPr eaLnBrk="1" hangingPunct="1">
              <a:defRPr/>
            </a:pPr>
            <a:endParaRPr lang="es-MX" sz="1600">
              <a:solidFill>
                <a:schemeClr val="tx1">
                  <a:lumMod val="50000"/>
                </a:schemeClr>
              </a:solidFill>
            </a:endParaRPr>
          </a:p>
          <a:p>
            <a:pPr>
              <a:defRPr/>
            </a:pPr>
            <a:r>
              <a:rPr lang="es-MX" sz="1600">
                <a:solidFill>
                  <a:schemeClr val="tx1">
                    <a:lumMod val="50000"/>
                  </a:schemeClr>
                </a:solidFill>
              </a:rPr>
              <a:t>(Servicio Nacional de Información de Comercio Exterior)</a:t>
            </a:r>
          </a:p>
          <a:p>
            <a:pPr>
              <a:defRPr/>
            </a:pPr>
            <a:endParaRPr lang="es-MX" sz="1600">
              <a:solidFill>
                <a:schemeClr val="tx1">
                  <a:lumMod val="50000"/>
                </a:schemeClr>
              </a:solidFill>
            </a:endParaRPr>
          </a:p>
          <a:p>
            <a:pPr>
              <a:defRPr/>
            </a:pPr>
            <a:r>
              <a:rPr lang="es-MX" sz="1600">
                <a:solidFill>
                  <a:schemeClr val="tx1">
                    <a:lumMod val="50000"/>
                  </a:schemeClr>
                </a:solidFill>
              </a:rPr>
              <a:t>Es un proyecto que pertenece a la Dirección General de Comercio Exterior. Consiste en un Portal WEB central de la Secretaría de Economía para otorgar a la ciudadanía el conocimiento y la información sobre el comercio </a:t>
            </a:r>
            <a:r>
              <a:rPr lang="es-MX" sz="1600" smtClean="0">
                <a:solidFill>
                  <a:schemeClr val="tx1">
                    <a:lumMod val="50000"/>
                  </a:schemeClr>
                </a:solidFill>
              </a:rPr>
              <a:t>exterior.</a:t>
            </a:r>
            <a:endParaRPr lang="es-MX" sz="1600">
              <a:solidFill>
                <a:schemeClr val="tx1">
                  <a:lumMod val="50000"/>
                </a:schemeClr>
              </a:solidFill>
            </a:endParaRPr>
          </a:p>
          <a:p>
            <a:pPr eaLnBrk="1" hangingPunct="1">
              <a:defRPr/>
            </a:pPr>
            <a:endParaRPr lang="es-MX" sz="1600">
              <a:solidFill>
                <a:schemeClr val="tx1">
                  <a:lumMod val="50000"/>
                </a:schemeClr>
              </a:solidFill>
            </a:endParaRPr>
          </a:p>
        </p:txBody>
      </p:sp>
      <p:sp>
        <p:nvSpPr>
          <p:cNvPr id="13" name="21 CuadroTexto"/>
          <p:cNvSpPr txBox="1"/>
          <p:nvPr/>
        </p:nvSpPr>
        <p:spPr>
          <a:xfrm>
            <a:off x="4185968" y="1734731"/>
            <a:ext cx="3242395" cy="1600438"/>
          </a:xfrm>
          <a:prstGeom prst="rect">
            <a:avLst/>
          </a:prstGeom>
          <a:noFill/>
        </p:spPr>
        <p:txBody>
          <a:bodyPr wrap="square">
            <a:spAutoFit/>
          </a:bodyPr>
          <a:lstStyle/>
          <a:p>
            <a:pPr eaLnBrk="1" hangingPunct="1">
              <a:defRPr/>
            </a:pPr>
            <a:r>
              <a:rPr lang="es-MX" b="1" u="sng" smtClean="0">
                <a:solidFill>
                  <a:schemeClr val="tx1">
                    <a:lumMod val="50000"/>
                  </a:schemeClr>
                </a:solidFill>
              </a:rPr>
              <a:t>PROPUESTA DE SOLUCIÓN</a:t>
            </a:r>
            <a:endParaRPr lang="es-MX" b="1">
              <a:solidFill>
                <a:schemeClr val="tx1">
                  <a:lumMod val="50000"/>
                </a:schemeClr>
              </a:solidFill>
            </a:endParaRPr>
          </a:p>
          <a:p>
            <a:pPr eaLnBrk="1" hangingPunct="1">
              <a:defRPr/>
            </a:pPr>
            <a:endParaRPr lang="es-MX" sz="1600">
              <a:solidFill>
                <a:schemeClr val="tx1">
                  <a:lumMod val="50000"/>
                </a:schemeClr>
              </a:solidFill>
            </a:endParaRPr>
          </a:p>
          <a:p>
            <a:pPr>
              <a:defRPr/>
            </a:pPr>
            <a:r>
              <a:rPr lang="es-MX" sz="1600">
                <a:solidFill>
                  <a:schemeClr val="tx1">
                    <a:lumMod val="50000"/>
                  </a:schemeClr>
                </a:solidFill>
              </a:rPr>
              <a:t>Portal Web que permita mostrar toda la información de Comercio Exterior, acercando de manera agil la información útil para cada usuario.</a:t>
            </a:r>
          </a:p>
        </p:txBody>
      </p:sp>
      <p:sp>
        <p:nvSpPr>
          <p:cNvPr id="14" name="22 CuadroTexto"/>
          <p:cNvSpPr txBox="1"/>
          <p:nvPr/>
        </p:nvSpPr>
        <p:spPr>
          <a:xfrm>
            <a:off x="8257185" y="1734731"/>
            <a:ext cx="3471675" cy="1846659"/>
          </a:xfrm>
          <a:prstGeom prst="rect">
            <a:avLst/>
          </a:prstGeom>
          <a:noFill/>
        </p:spPr>
        <p:txBody>
          <a:bodyPr wrap="square">
            <a:spAutoFit/>
          </a:bodyPr>
          <a:lstStyle/>
          <a:p>
            <a:pPr eaLnBrk="1" hangingPunct="1">
              <a:defRPr/>
            </a:pPr>
            <a:r>
              <a:rPr lang="es-MX" b="1" u="sng" smtClean="0">
                <a:solidFill>
                  <a:schemeClr val="tx1">
                    <a:lumMod val="50000"/>
                  </a:schemeClr>
                </a:solidFill>
              </a:rPr>
              <a:t>HERRAMIENTAS</a:t>
            </a:r>
            <a:endParaRPr lang="es-MX" sz="1600" u="sng">
              <a:solidFill>
                <a:schemeClr val="tx1">
                  <a:lumMod val="50000"/>
                </a:schemeClr>
              </a:solidFill>
            </a:endParaRPr>
          </a:p>
          <a:p>
            <a:pPr eaLnBrk="1" hangingPunct="1">
              <a:defRPr/>
            </a:pPr>
            <a:endParaRPr lang="es-MX" sz="1600" b="1" smtClean="0">
              <a:solidFill>
                <a:schemeClr val="tx1">
                  <a:lumMod val="50000"/>
                </a:schemeClr>
              </a:solidFill>
            </a:endParaRPr>
          </a:p>
          <a:p>
            <a:pPr marL="285750" indent="-285750" eaLnBrk="1" hangingPunct="1">
              <a:buFontTx/>
              <a:buChar char="-"/>
              <a:defRPr/>
            </a:pPr>
            <a:r>
              <a:rPr lang="es-MX" sz="1600" smtClean="0">
                <a:solidFill>
                  <a:schemeClr val="tx1">
                    <a:lumMod val="50000"/>
                  </a:schemeClr>
                </a:solidFill>
              </a:rPr>
              <a:t>WebCenter Sites</a:t>
            </a:r>
            <a:r>
              <a:rPr lang="es-MX" sz="1600" b="1" smtClean="0">
                <a:solidFill>
                  <a:schemeClr val="tx1">
                    <a:lumMod val="50000"/>
                  </a:schemeClr>
                </a:solidFill>
              </a:rPr>
              <a:t> </a:t>
            </a:r>
          </a:p>
          <a:p>
            <a:pPr marL="285750" indent="-285750" eaLnBrk="1" hangingPunct="1">
              <a:buFontTx/>
              <a:buChar char="-"/>
              <a:defRPr/>
            </a:pPr>
            <a:r>
              <a:rPr lang="es-MX" sz="1600" smtClean="0">
                <a:solidFill>
                  <a:schemeClr val="tx1">
                    <a:lumMod val="50000"/>
                  </a:schemeClr>
                </a:solidFill>
              </a:rPr>
              <a:t>Endeca</a:t>
            </a:r>
          </a:p>
          <a:p>
            <a:pPr marL="285750" indent="-285750" eaLnBrk="1" hangingPunct="1">
              <a:buFontTx/>
              <a:buChar char="-"/>
              <a:defRPr/>
            </a:pPr>
            <a:r>
              <a:rPr lang="es-MX" sz="1600" smtClean="0">
                <a:solidFill>
                  <a:schemeClr val="tx1">
                    <a:lumMod val="50000"/>
                  </a:schemeClr>
                </a:solidFill>
              </a:rPr>
              <a:t>WebCenter Content</a:t>
            </a:r>
          </a:p>
          <a:p>
            <a:pPr marL="285750" indent="-285750" eaLnBrk="1" hangingPunct="1">
              <a:buFontTx/>
              <a:buChar char="-"/>
              <a:defRPr/>
            </a:pPr>
            <a:r>
              <a:rPr lang="es-MX" sz="1600" smtClean="0">
                <a:solidFill>
                  <a:schemeClr val="tx1">
                    <a:lumMod val="50000"/>
                  </a:schemeClr>
                </a:solidFill>
              </a:rPr>
              <a:t>BI Publisher</a:t>
            </a:r>
          </a:p>
          <a:p>
            <a:pPr marL="285750" indent="-285750" eaLnBrk="1" hangingPunct="1">
              <a:buFontTx/>
              <a:buChar char="-"/>
              <a:defRPr/>
            </a:pPr>
            <a:r>
              <a:rPr lang="es-MX" sz="1600" smtClean="0">
                <a:solidFill>
                  <a:schemeClr val="tx1">
                    <a:lumMod val="50000"/>
                  </a:schemeClr>
                </a:solidFill>
              </a:rPr>
              <a:t>WebCenter Portal</a:t>
            </a:r>
          </a:p>
        </p:txBody>
      </p:sp>
      <p:cxnSp>
        <p:nvCxnSpPr>
          <p:cNvPr id="23" name="20 Conector recto"/>
          <p:cNvCxnSpPr/>
          <p:nvPr/>
        </p:nvCxnSpPr>
        <p:spPr>
          <a:xfrm flipH="1">
            <a:off x="4008290" y="1734731"/>
            <a:ext cx="748" cy="3323987"/>
          </a:xfrm>
          <a:prstGeom prst="line">
            <a:avLst/>
          </a:prstGeom>
          <a:ln>
            <a:prstDash val="sysDot"/>
          </a:ln>
        </p:spPr>
        <p:style>
          <a:lnRef idx="2">
            <a:schemeClr val="accent1"/>
          </a:lnRef>
          <a:fillRef idx="0">
            <a:schemeClr val="accent1"/>
          </a:fillRef>
          <a:effectRef idx="1">
            <a:schemeClr val="accent1"/>
          </a:effectRef>
          <a:fontRef idx="minor">
            <a:schemeClr val="tx1"/>
          </a:fontRef>
        </p:style>
      </p:cxnSp>
      <p:cxnSp>
        <p:nvCxnSpPr>
          <p:cNvPr id="25" name="20 Conector recto"/>
          <p:cNvCxnSpPr/>
          <p:nvPr/>
        </p:nvCxnSpPr>
        <p:spPr>
          <a:xfrm flipH="1">
            <a:off x="8008790" y="1734731"/>
            <a:ext cx="748" cy="3323987"/>
          </a:xfrm>
          <a:prstGeom prst="line">
            <a:avLst/>
          </a:prstGeom>
          <a:ln>
            <a:prstDash val="sysDot"/>
          </a:ln>
        </p:spPr>
        <p:style>
          <a:lnRef idx="2">
            <a:schemeClr val="accent1"/>
          </a:lnRef>
          <a:fillRef idx="0">
            <a:schemeClr val="accent1"/>
          </a:fillRef>
          <a:effectRef idx="1">
            <a:schemeClr val="accent1"/>
          </a:effectRef>
          <a:fontRef idx="minor">
            <a:schemeClr val="tx1"/>
          </a:fontRef>
        </p:style>
      </p:cxnSp>
      <p:pic>
        <p:nvPicPr>
          <p:cNvPr id="4" name="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70986" y="5469956"/>
            <a:ext cx="2398714" cy="688291"/>
          </a:xfrm>
          <a:prstGeom prst="rect">
            <a:avLst/>
          </a:prstGeom>
        </p:spPr>
      </p:pic>
    </p:spTree>
    <p:extLst>
      <p:ext uri="{BB962C8B-B14F-4D97-AF65-F5344CB8AC3E}">
        <p14:creationId xmlns:p14="http://schemas.microsoft.com/office/powerpoint/2010/main" val="3322948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11125200" cy="889000"/>
          </a:xfrm>
        </p:spPr>
        <p:txBody>
          <a:bodyPr/>
          <a:lstStyle/>
          <a:p>
            <a:r>
              <a:rPr lang="en-US" dirty="0" smtClean="0"/>
              <a:t>¿</a:t>
            </a:r>
            <a:r>
              <a:rPr lang="es-MX" dirty="0" smtClean="0"/>
              <a:t>Qué</a:t>
            </a:r>
            <a:r>
              <a:rPr lang="en-US" dirty="0" smtClean="0"/>
              <a:t> </a:t>
            </a:r>
            <a:r>
              <a:rPr lang="es-MX" dirty="0" smtClean="0"/>
              <a:t>es</a:t>
            </a:r>
            <a:r>
              <a:rPr lang="en-US" dirty="0" smtClean="0"/>
              <a:t> el Silo Tecnológico?</a:t>
            </a:r>
            <a:endParaRPr lang="en-US" dirty="0"/>
          </a:p>
        </p:txBody>
      </p:sp>
      <p:sp>
        <p:nvSpPr>
          <p:cNvPr id="6" name="Footer Placeholder 5"/>
          <p:cNvSpPr>
            <a:spLocks noGrp="1"/>
          </p:cNvSpPr>
          <p:nvPr>
            <p:ph type="ftr" sz="quarter" idx="11"/>
          </p:nvPr>
        </p:nvSpPr>
        <p:spPr/>
        <p:txBody>
          <a:bodyPr/>
          <a:lstStyle/>
          <a:p>
            <a:r>
              <a:rPr lang="en-US" dirty="0" smtClean="0"/>
              <a:t>Oracle Confidential – Internal/Restricted/Highly Restricted</a:t>
            </a:r>
            <a:endParaRPr lang="en-US" dirty="0"/>
          </a:p>
        </p:txBody>
      </p:sp>
      <p:sp>
        <p:nvSpPr>
          <p:cNvPr id="3" name="Slide Number Placeholder 2"/>
          <p:cNvSpPr>
            <a:spLocks noGrp="1"/>
          </p:cNvSpPr>
          <p:nvPr>
            <p:ph type="sldNum" sz="quarter" idx="12"/>
          </p:nvPr>
        </p:nvSpPr>
        <p:spPr/>
        <p:txBody>
          <a:bodyPr/>
          <a:lstStyle/>
          <a:p>
            <a:fld id="{C51EAA63-D034-42AE-91FA-B13B9518C7BE}" type="slidenum">
              <a:rPr lang="en-US" smtClean="0"/>
              <a:pPr/>
              <a:t>4</a:t>
            </a:fld>
            <a:endParaRPr lang="en-US" dirty="0"/>
          </a:p>
        </p:txBody>
      </p:sp>
      <p:sp>
        <p:nvSpPr>
          <p:cNvPr id="12" name="Flecha abajo 11"/>
          <p:cNvSpPr/>
          <p:nvPr/>
        </p:nvSpPr>
        <p:spPr>
          <a:xfrm>
            <a:off x="2529863" y="3013010"/>
            <a:ext cx="1296987" cy="898525"/>
          </a:xfrm>
          <a:prstGeom prst="downArrow">
            <a:avLst/>
          </a:prstGeom>
          <a:ln/>
        </p:spPr>
        <p:style>
          <a:lnRef idx="1">
            <a:schemeClr val="accent5"/>
          </a:lnRef>
          <a:fillRef idx="2">
            <a:schemeClr val="accent5"/>
          </a:fillRef>
          <a:effectRef idx="1">
            <a:schemeClr val="accent5"/>
          </a:effectRef>
          <a:fontRef idx="minor">
            <a:schemeClr val="dk1"/>
          </a:fontRef>
        </p:style>
        <p:txBody>
          <a:bodyPr anchor="ctr"/>
          <a:lstStyle/>
          <a:p>
            <a:pPr marL="0" marR="0" lvl="0" indent="0" algn="ctr" defTabSz="457200" eaLnBrk="0" fontAlgn="base" latinLnBrk="0" hangingPunct="0">
              <a:lnSpc>
                <a:spcPct val="100000"/>
              </a:lnSpc>
              <a:spcBef>
                <a:spcPct val="0"/>
              </a:spcBef>
              <a:spcAft>
                <a:spcPct val="0"/>
              </a:spcAft>
              <a:buClrTx/>
              <a:buSzTx/>
              <a:buFontTx/>
              <a:buNone/>
              <a:tabLst/>
              <a:defRPr/>
            </a:pPr>
            <a:endParaRPr kumimoji="0" lang="es-MX" sz="1800" b="0" i="0" u="none" strike="noStrike" kern="0" cap="none" spc="0" normalizeH="0" baseline="0" noProof="0" dirty="0">
              <a:ln>
                <a:noFill/>
              </a:ln>
              <a:solidFill>
                <a:prstClr val="white"/>
              </a:solidFill>
              <a:effectLst/>
              <a:uLnTx/>
              <a:uFillTx/>
              <a:latin typeface="Calibri"/>
              <a:ea typeface="+mn-ea"/>
              <a:cs typeface="+mn-cs"/>
            </a:endParaRPr>
          </a:p>
        </p:txBody>
      </p:sp>
      <p:graphicFrame>
        <p:nvGraphicFramePr>
          <p:cNvPr id="4" name="Tabla 3"/>
          <p:cNvGraphicFramePr>
            <a:graphicFrameLocks noGrp="1"/>
          </p:cNvGraphicFramePr>
          <p:nvPr>
            <p:extLst>
              <p:ext uri="{D42A27DB-BD31-4B8C-83A1-F6EECF244321}">
                <p14:modId xmlns:p14="http://schemas.microsoft.com/office/powerpoint/2010/main" val="4094565374"/>
              </p:ext>
            </p:extLst>
          </p:nvPr>
        </p:nvGraphicFramePr>
        <p:xfrm>
          <a:off x="685096" y="1600231"/>
          <a:ext cx="5642861" cy="1285240"/>
        </p:xfrm>
        <a:graphic>
          <a:graphicData uri="http://schemas.openxmlformats.org/drawingml/2006/table">
            <a:tbl>
              <a:tblPr firstRow="1" bandRow="1">
                <a:tableStyleId>{5A111915-BE36-4E01-A7E5-04B1672EAD32}</a:tableStyleId>
              </a:tblPr>
              <a:tblGrid>
                <a:gridCol w="5642861"/>
              </a:tblGrid>
              <a:tr h="370840">
                <a:tc>
                  <a:txBody>
                    <a:bodyPr/>
                    <a:lstStyle/>
                    <a:p>
                      <a:r>
                        <a:rPr lang="es-MX" dirty="0" smtClean="0"/>
                        <a:t>CONCEPTO</a:t>
                      </a:r>
                      <a:r>
                        <a:rPr lang="es-MX" baseline="0" dirty="0" smtClean="0"/>
                        <a:t> DE SILO</a:t>
                      </a:r>
                      <a:endParaRPr lang="es-MX"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1800" b="0" i="0" u="none" strike="noStrike" kern="0" cap="none" spc="0" normalizeH="0" baseline="0" noProof="0" dirty="0" smtClean="0">
                          <a:ln>
                            <a:noFill/>
                          </a:ln>
                          <a:solidFill>
                            <a:prstClr val="black"/>
                          </a:solidFill>
                          <a:effectLst/>
                          <a:uLnTx/>
                          <a:uFillTx/>
                          <a:ea typeface="ＭＳ Ｐゴシック" panose="020B0600070205080204" pitchFamily="34" charset="-128"/>
                        </a:rPr>
                        <a:t>Un “</a:t>
                      </a:r>
                      <a:r>
                        <a:rPr kumimoji="0" lang="es-ES_tradnl" sz="1800" b="1" i="1" u="none" strike="noStrike" kern="0" cap="none" spc="0" normalizeH="0" baseline="0" noProof="0" dirty="0" smtClean="0">
                          <a:ln>
                            <a:noFill/>
                          </a:ln>
                          <a:solidFill>
                            <a:prstClr val="black"/>
                          </a:solidFill>
                          <a:effectLst/>
                          <a:uLnTx/>
                          <a:uFillTx/>
                          <a:ea typeface="ＭＳ Ｐゴシック" panose="020B0600070205080204" pitchFamily="34" charset="-128"/>
                        </a:rPr>
                        <a:t>Silo</a:t>
                      </a:r>
                      <a:r>
                        <a:rPr kumimoji="0" lang="es-ES_tradnl" sz="1800" b="0" i="0" u="none" strike="noStrike" kern="0" cap="none" spc="0" normalizeH="0" baseline="0" noProof="0" dirty="0" smtClean="0">
                          <a:ln>
                            <a:noFill/>
                          </a:ln>
                          <a:solidFill>
                            <a:prstClr val="black"/>
                          </a:solidFill>
                          <a:effectLst/>
                          <a:uLnTx/>
                          <a:uFillTx/>
                          <a:ea typeface="ＭＳ Ｐゴシック" panose="020B0600070205080204" pitchFamily="34" charset="-128"/>
                        </a:rPr>
                        <a:t>” es un depósito</a:t>
                      </a:r>
                      <a:r>
                        <a:rPr kumimoji="0" lang="es-ES_tradnl" sz="1800" b="0" i="0" u="none" strike="noStrike" kern="0" cap="none" spc="0" normalizeH="0" noProof="0" dirty="0" smtClean="0">
                          <a:ln>
                            <a:noFill/>
                          </a:ln>
                          <a:solidFill>
                            <a:prstClr val="black"/>
                          </a:solidFill>
                          <a:effectLst/>
                          <a:uLnTx/>
                          <a:uFillTx/>
                          <a:ea typeface="ＭＳ Ｐゴシック" panose="020B0600070205080204" pitchFamily="34" charset="-128"/>
                        </a:rPr>
                        <a:t> para almacenar </a:t>
                      </a:r>
                      <a:r>
                        <a:rPr kumimoji="0" lang="es-ES_tradnl" sz="1800" b="1" i="0" u="none" strike="noStrike" kern="0" cap="none" spc="0" normalizeH="0" noProof="0" dirty="0" smtClean="0">
                          <a:ln>
                            <a:noFill/>
                          </a:ln>
                          <a:solidFill>
                            <a:prstClr val="black"/>
                          </a:solidFill>
                          <a:effectLst/>
                          <a:uLnTx/>
                          <a:uFillTx/>
                          <a:ea typeface="ＭＳ Ｐゴシック" panose="020B0600070205080204" pitchFamily="34" charset="-128"/>
                        </a:rPr>
                        <a:t>objetos de valor </a:t>
                      </a:r>
                      <a:r>
                        <a:rPr kumimoji="0" lang="es-ES_tradnl" sz="1800" b="0" i="0" u="none" strike="noStrike" kern="0" cap="none" spc="0" normalizeH="0" noProof="0" dirty="0" smtClean="0">
                          <a:ln>
                            <a:noFill/>
                          </a:ln>
                          <a:solidFill>
                            <a:prstClr val="black"/>
                          </a:solidFill>
                          <a:effectLst/>
                          <a:uLnTx/>
                          <a:uFillTx/>
                          <a:ea typeface="ＭＳ Ｐゴシック" panose="020B0600070205080204" pitchFamily="34" charset="-128"/>
                        </a:rPr>
                        <a:t>en condiciones adecuadas para su conservación y explotación.</a:t>
                      </a:r>
                      <a:endParaRPr kumimoji="0" lang="es-MX" sz="1800" b="0" i="0" u="none" strike="noStrike" kern="0" cap="none" spc="0" normalizeH="0" baseline="0" noProof="0" dirty="0" smtClean="0">
                        <a:ln>
                          <a:noFill/>
                        </a:ln>
                        <a:solidFill>
                          <a:prstClr val="black"/>
                        </a:solidFill>
                        <a:effectLst/>
                        <a:uLnTx/>
                        <a:uFillTx/>
                        <a:ea typeface="ＭＳ Ｐゴシック" panose="020B0600070205080204" pitchFamily="34" charset="-128"/>
                      </a:endParaRPr>
                    </a:p>
                  </a:txBody>
                  <a:tcPr/>
                </a:tc>
              </a:tr>
            </a:tbl>
          </a:graphicData>
        </a:graphic>
      </p:graphicFrame>
      <p:graphicFrame>
        <p:nvGraphicFramePr>
          <p:cNvPr id="13" name="Tabla 12"/>
          <p:cNvGraphicFramePr>
            <a:graphicFrameLocks noGrp="1"/>
          </p:cNvGraphicFramePr>
          <p:nvPr>
            <p:extLst>
              <p:ext uri="{D42A27DB-BD31-4B8C-83A1-F6EECF244321}">
                <p14:modId xmlns:p14="http://schemas.microsoft.com/office/powerpoint/2010/main" val="4174481197"/>
              </p:ext>
            </p:extLst>
          </p:nvPr>
        </p:nvGraphicFramePr>
        <p:xfrm>
          <a:off x="641533" y="4022596"/>
          <a:ext cx="5614988" cy="1833880"/>
        </p:xfrm>
        <a:graphic>
          <a:graphicData uri="http://schemas.openxmlformats.org/drawingml/2006/table">
            <a:tbl>
              <a:tblPr firstRow="1" bandRow="1">
                <a:tableStyleId>{5A111915-BE36-4E01-A7E5-04B1672EAD32}</a:tableStyleId>
              </a:tblPr>
              <a:tblGrid>
                <a:gridCol w="5614988"/>
              </a:tblGrid>
              <a:tr h="370840">
                <a:tc>
                  <a:txBody>
                    <a:bodyPr/>
                    <a:lstStyle/>
                    <a:p>
                      <a:r>
                        <a:rPr lang="es-MX" dirty="0" smtClean="0"/>
                        <a:t>CONCEPTO</a:t>
                      </a:r>
                      <a:r>
                        <a:rPr lang="es-MX" baseline="0" dirty="0" smtClean="0"/>
                        <a:t> DE SILO TECNOLÓGICO</a:t>
                      </a:r>
                      <a:endParaRPr lang="es-MX"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0" cap="none" spc="0" normalizeH="0" baseline="0" noProof="0" dirty="0" smtClean="0">
                          <a:ln>
                            <a:noFill/>
                          </a:ln>
                          <a:solidFill>
                            <a:prstClr val="black"/>
                          </a:solidFill>
                          <a:effectLst/>
                          <a:uLnTx/>
                          <a:uFillTx/>
                          <a:ea typeface="ＭＳ Ｐゴシック" panose="020B0600070205080204" pitchFamily="34" charset="-128"/>
                        </a:rPr>
                        <a:t>Es una </a:t>
                      </a:r>
                      <a:r>
                        <a:rPr kumimoji="0" lang="es-MX" sz="1800" b="1" i="0" u="none" strike="noStrike" kern="0" cap="none" spc="0" normalizeH="0" baseline="0" noProof="0" dirty="0" smtClean="0">
                          <a:ln>
                            <a:noFill/>
                          </a:ln>
                          <a:solidFill>
                            <a:prstClr val="black"/>
                          </a:solidFill>
                          <a:effectLst/>
                          <a:uLnTx/>
                          <a:uFillTx/>
                          <a:ea typeface="ＭＳ Ｐゴシック" panose="020B0600070205080204" pitchFamily="34" charset="-128"/>
                        </a:rPr>
                        <a:t>Arquitectura Tecnológica Corporativa </a:t>
                      </a:r>
                      <a:r>
                        <a:rPr kumimoji="0" lang="es-MX" sz="1800" b="0" i="0" u="none" strike="noStrike" kern="0" cap="none" spc="0" normalizeH="0" baseline="0" noProof="0" dirty="0" smtClean="0">
                          <a:ln>
                            <a:noFill/>
                          </a:ln>
                          <a:solidFill>
                            <a:prstClr val="black"/>
                          </a:solidFill>
                          <a:effectLst/>
                          <a:uLnTx/>
                          <a:uFillTx/>
                          <a:ea typeface="ＭＳ Ｐゴシック" panose="020B0600070205080204" pitchFamily="34" charset="-128"/>
                        </a:rPr>
                        <a:t>que facilita la integración de múltiples servicios informáticos, de las diferentes áreas de las Dependencias de Gobierno, proveyendo un único punto de almacenaje y procesamiento de datos e información de valor.</a:t>
                      </a:r>
                    </a:p>
                  </a:txBody>
                  <a:tcPr/>
                </a:tc>
              </a:tr>
            </a:tbl>
          </a:graphicData>
        </a:graphic>
      </p:graphicFrame>
      <p:graphicFrame>
        <p:nvGraphicFramePr>
          <p:cNvPr id="16" name="Tabla 15"/>
          <p:cNvGraphicFramePr>
            <a:graphicFrameLocks noGrp="1"/>
          </p:cNvGraphicFramePr>
          <p:nvPr>
            <p:extLst>
              <p:ext uri="{D42A27DB-BD31-4B8C-83A1-F6EECF244321}">
                <p14:modId xmlns:p14="http://schemas.microsoft.com/office/powerpoint/2010/main" val="4009791889"/>
              </p:ext>
            </p:extLst>
          </p:nvPr>
        </p:nvGraphicFramePr>
        <p:xfrm>
          <a:off x="6822347" y="1605123"/>
          <a:ext cx="4705089" cy="4297680"/>
        </p:xfrm>
        <a:graphic>
          <a:graphicData uri="http://schemas.openxmlformats.org/drawingml/2006/table">
            <a:tbl>
              <a:tblPr firstRow="1" bandRow="1">
                <a:tableStyleId>{5A111915-BE36-4E01-A7E5-04B1672EAD32}</a:tableStyleId>
              </a:tblPr>
              <a:tblGrid>
                <a:gridCol w="4705089"/>
              </a:tblGrid>
              <a:tr h="335321">
                <a:tc>
                  <a:txBody>
                    <a:bodyPr/>
                    <a:lstStyle/>
                    <a:p>
                      <a:r>
                        <a:rPr lang="es-MX" baseline="0" dirty="0" smtClean="0"/>
                        <a:t>OBJETIVOS DEL SILO TECNOLÓGICO</a:t>
                      </a:r>
                      <a:endParaRPr lang="es-MX" dirty="0"/>
                    </a:p>
                  </a:txBody>
                  <a:tcPr/>
                </a:tc>
              </a:tr>
              <a:tr h="3318557">
                <a:tc>
                  <a:txBody>
                    <a:bodyPr/>
                    <a:lstStyle/>
                    <a:p>
                      <a:pPr marL="285750" marR="0" lvl="0" indent="-285750" algn="l" defTabSz="914400" rtl="0" eaLnBrk="1" fontAlgn="auto" latinLnBrk="0" hangingPunct="1">
                        <a:lnSpc>
                          <a:spcPct val="100000"/>
                        </a:lnSpc>
                        <a:spcBef>
                          <a:spcPts val="0"/>
                        </a:spcBef>
                        <a:spcAft>
                          <a:spcPts val="0"/>
                        </a:spcAft>
                        <a:buClr>
                          <a:schemeClr val="accent6">
                            <a:lumMod val="50000"/>
                          </a:schemeClr>
                        </a:buClr>
                        <a:buSzTx/>
                        <a:buFont typeface="Wingdings" panose="05000000000000000000" pitchFamily="2" charset="2"/>
                        <a:buChar char="ü"/>
                        <a:tabLst/>
                        <a:defRPr/>
                      </a:pPr>
                      <a:r>
                        <a:rPr kumimoji="0" lang="es-MX" sz="1800" b="0" i="0" u="none" strike="noStrike" kern="0" cap="none" spc="0" normalizeH="0" baseline="0" noProof="0" dirty="0" smtClean="0">
                          <a:ln>
                            <a:noFill/>
                          </a:ln>
                          <a:solidFill>
                            <a:prstClr val="black"/>
                          </a:solidFill>
                          <a:effectLst/>
                          <a:uLnTx/>
                          <a:uFillTx/>
                          <a:ea typeface="ＭＳ Ｐゴシック" panose="020B0600070205080204" pitchFamily="34" charset="-128"/>
                        </a:rPr>
                        <a:t>Alinear a las Dependencias de Gobierno a la </a:t>
                      </a:r>
                      <a:r>
                        <a:rPr kumimoji="0" lang="es-MX" sz="1800" b="0" i="1" u="none" strike="noStrike" kern="0" cap="none" spc="0" normalizeH="0" baseline="0" noProof="0" dirty="0" smtClean="0">
                          <a:ln>
                            <a:noFill/>
                          </a:ln>
                          <a:solidFill>
                            <a:prstClr val="black"/>
                          </a:solidFill>
                          <a:effectLst/>
                          <a:uLnTx/>
                          <a:uFillTx/>
                          <a:ea typeface="ＭＳ Ｐゴシック" panose="020B0600070205080204" pitchFamily="34" charset="-128"/>
                        </a:rPr>
                        <a:t>Estrategia Digital Nacional, </a:t>
                      </a:r>
                      <a:r>
                        <a:rPr kumimoji="0" lang="es-MX" sz="1800" b="0" i="0" u="none" strike="noStrike" kern="0" cap="none" spc="0" normalizeH="0" baseline="0" noProof="0" dirty="0" smtClean="0">
                          <a:ln>
                            <a:noFill/>
                          </a:ln>
                          <a:solidFill>
                            <a:prstClr val="black"/>
                          </a:solidFill>
                          <a:effectLst/>
                          <a:uLnTx/>
                          <a:uFillTx/>
                          <a:ea typeface="ＭＳ Ｐゴシック" panose="020B0600070205080204" pitchFamily="34" charset="-128"/>
                        </a:rPr>
                        <a:t>basados en las iniciativas de </a:t>
                      </a:r>
                      <a:r>
                        <a:rPr kumimoji="0" lang="es-MX" sz="1800" b="1" i="0" u="none" strike="noStrike" kern="0" cap="none" spc="0" normalizeH="0" baseline="0" noProof="0" dirty="0" smtClean="0">
                          <a:ln>
                            <a:noFill/>
                          </a:ln>
                          <a:solidFill>
                            <a:prstClr val="black"/>
                          </a:solidFill>
                          <a:effectLst/>
                          <a:uLnTx/>
                          <a:uFillTx/>
                          <a:ea typeface="ＭＳ Ｐゴシック" panose="020B0600070205080204" pitchFamily="34" charset="-128"/>
                        </a:rPr>
                        <a:t>INTEROPERABILIDAD</a:t>
                      </a:r>
                      <a:r>
                        <a:rPr kumimoji="0" lang="es-MX" sz="1800" b="0" i="0" u="none" strike="noStrike" kern="0" cap="none" spc="0" normalizeH="0" baseline="0" noProof="0" dirty="0" smtClean="0">
                          <a:ln>
                            <a:noFill/>
                          </a:ln>
                          <a:solidFill>
                            <a:prstClr val="black"/>
                          </a:solidFill>
                          <a:effectLst/>
                          <a:uLnTx/>
                          <a:uFillTx/>
                          <a:ea typeface="ＭＳ Ｐゴシック" panose="020B0600070205080204" pitchFamily="34" charset="-128"/>
                        </a:rPr>
                        <a:t>.</a:t>
                      </a:r>
                    </a:p>
                    <a:p>
                      <a:pPr marL="0" marR="0" lvl="0" indent="0" algn="l" defTabSz="914400" rtl="0" eaLnBrk="1" fontAlgn="auto" latinLnBrk="0" hangingPunct="1">
                        <a:lnSpc>
                          <a:spcPct val="100000"/>
                        </a:lnSpc>
                        <a:spcBef>
                          <a:spcPts val="0"/>
                        </a:spcBef>
                        <a:spcAft>
                          <a:spcPts val="0"/>
                        </a:spcAft>
                        <a:buClr>
                          <a:schemeClr val="accent6">
                            <a:lumMod val="50000"/>
                          </a:schemeClr>
                        </a:buClr>
                        <a:buSzTx/>
                        <a:buFont typeface="Wingdings" panose="05000000000000000000" pitchFamily="2" charset="2"/>
                        <a:buNone/>
                        <a:tabLst/>
                        <a:defRPr/>
                      </a:pPr>
                      <a:endParaRPr kumimoji="0" lang="es-MX" sz="1800" b="0" i="0" u="none" strike="noStrike" kern="0" cap="none" spc="0" normalizeH="0" baseline="0" noProof="0" dirty="0" smtClean="0">
                        <a:ln>
                          <a:noFill/>
                        </a:ln>
                        <a:solidFill>
                          <a:prstClr val="black"/>
                        </a:solidFill>
                        <a:effectLst/>
                        <a:uLnTx/>
                        <a:uFillTx/>
                        <a:ea typeface="ＭＳ Ｐゴシック" panose="020B0600070205080204" pitchFamily="34" charset="-128"/>
                      </a:endParaRPr>
                    </a:p>
                    <a:p>
                      <a:pPr marL="285750" marR="0" lvl="0" indent="-285750" algn="l" defTabSz="914400" rtl="0" eaLnBrk="1" fontAlgn="auto" latinLnBrk="0" hangingPunct="1">
                        <a:lnSpc>
                          <a:spcPct val="100000"/>
                        </a:lnSpc>
                        <a:spcBef>
                          <a:spcPts val="0"/>
                        </a:spcBef>
                        <a:spcAft>
                          <a:spcPts val="0"/>
                        </a:spcAft>
                        <a:buClr>
                          <a:schemeClr val="accent6">
                            <a:lumMod val="50000"/>
                          </a:schemeClr>
                        </a:buClr>
                        <a:buSzTx/>
                        <a:buFont typeface="Wingdings" panose="05000000000000000000" pitchFamily="2" charset="2"/>
                        <a:buChar char="ü"/>
                        <a:tabLst/>
                        <a:defRPr/>
                      </a:pPr>
                      <a:r>
                        <a:rPr kumimoji="0" lang="es-MX" sz="1800" b="0" i="0" u="none" strike="noStrike" kern="0" cap="none" spc="0" normalizeH="0" baseline="0" noProof="0" dirty="0" smtClean="0">
                          <a:ln>
                            <a:noFill/>
                          </a:ln>
                          <a:solidFill>
                            <a:prstClr val="black"/>
                          </a:solidFill>
                          <a:effectLst/>
                          <a:uLnTx/>
                          <a:uFillTx/>
                          <a:ea typeface="ＭＳ Ｐゴシック" panose="020B0600070205080204" pitchFamily="34" charset="-128"/>
                        </a:rPr>
                        <a:t>Utilizar la Plataforma Oracle dentro de los procesos sustantivos de las Dependencias de Gobierno, en una propuesta de </a:t>
                      </a:r>
                      <a:r>
                        <a:rPr kumimoji="0" lang="es-MX" sz="1800" b="1" i="0" u="none" strike="noStrike" kern="0" cap="none" spc="0" normalizeH="0" baseline="0" noProof="0" dirty="0" smtClean="0">
                          <a:ln>
                            <a:noFill/>
                          </a:ln>
                          <a:solidFill>
                            <a:prstClr val="black"/>
                          </a:solidFill>
                          <a:effectLst/>
                          <a:uLnTx/>
                          <a:uFillTx/>
                          <a:ea typeface="ＭＳ Ｐゴシック" panose="020B0600070205080204" pitchFamily="34" charset="-128"/>
                        </a:rPr>
                        <a:t>implementaciones horizontales, escalables e incrementales</a:t>
                      </a:r>
                      <a:r>
                        <a:rPr kumimoji="0" lang="es-MX" sz="1800" b="0" i="0" u="none" strike="noStrike" kern="0" cap="none" spc="0" normalizeH="0" baseline="0" noProof="0" dirty="0" smtClean="0">
                          <a:ln>
                            <a:noFill/>
                          </a:ln>
                          <a:solidFill>
                            <a:prstClr val="black"/>
                          </a:solidFill>
                          <a:effectLst/>
                          <a:uLnTx/>
                          <a:uFillTx/>
                          <a:ea typeface="ＭＳ Ｐゴシック" panose="020B0600070205080204" pitchFamily="34" charset="-128"/>
                        </a:rPr>
                        <a:t>.</a:t>
                      </a:r>
                    </a:p>
                    <a:p>
                      <a:pPr marL="285750" marR="0" lvl="0" indent="-285750" algn="l" defTabSz="914400" rtl="0" eaLnBrk="1" fontAlgn="auto" latinLnBrk="0" hangingPunct="1">
                        <a:lnSpc>
                          <a:spcPct val="100000"/>
                        </a:lnSpc>
                        <a:spcBef>
                          <a:spcPts val="0"/>
                        </a:spcBef>
                        <a:spcAft>
                          <a:spcPts val="0"/>
                        </a:spcAft>
                        <a:buClr>
                          <a:schemeClr val="accent6">
                            <a:lumMod val="50000"/>
                          </a:schemeClr>
                        </a:buClr>
                        <a:buSzTx/>
                        <a:buFont typeface="Wingdings" panose="05000000000000000000" pitchFamily="2" charset="2"/>
                        <a:buChar char="ü"/>
                        <a:tabLst/>
                        <a:defRPr/>
                      </a:pPr>
                      <a:endParaRPr kumimoji="0" lang="es-MX" sz="1800" b="0" i="0" u="none" strike="noStrike" kern="0" cap="none" spc="0" normalizeH="0" baseline="0" noProof="0" dirty="0" smtClean="0">
                        <a:ln>
                          <a:noFill/>
                        </a:ln>
                        <a:solidFill>
                          <a:prstClr val="black"/>
                        </a:solidFill>
                        <a:effectLst/>
                        <a:uLnTx/>
                        <a:uFillTx/>
                        <a:ea typeface="ＭＳ Ｐゴシック" panose="020B0600070205080204" pitchFamily="34" charset="-128"/>
                      </a:endParaRPr>
                    </a:p>
                    <a:p>
                      <a:pPr marL="285750" marR="0" lvl="0" indent="-285750" algn="l" defTabSz="914400" rtl="0" eaLnBrk="1" fontAlgn="auto" latinLnBrk="0" hangingPunct="1">
                        <a:lnSpc>
                          <a:spcPct val="100000"/>
                        </a:lnSpc>
                        <a:spcBef>
                          <a:spcPts val="0"/>
                        </a:spcBef>
                        <a:spcAft>
                          <a:spcPts val="0"/>
                        </a:spcAft>
                        <a:buClr>
                          <a:schemeClr val="accent6">
                            <a:lumMod val="50000"/>
                          </a:schemeClr>
                        </a:buClr>
                        <a:buSzTx/>
                        <a:buFont typeface="Wingdings" panose="05000000000000000000" pitchFamily="2" charset="2"/>
                        <a:buChar char="ü"/>
                        <a:tabLst/>
                        <a:defRPr/>
                      </a:pPr>
                      <a:r>
                        <a:rPr kumimoji="0" lang="es-MX" sz="1800" b="0" i="0" u="none" strike="noStrike" kern="0" cap="none" spc="0" normalizeH="0" baseline="0" noProof="0" dirty="0" smtClean="0">
                          <a:ln>
                            <a:noFill/>
                          </a:ln>
                          <a:solidFill>
                            <a:prstClr val="black"/>
                          </a:solidFill>
                          <a:effectLst/>
                          <a:uLnTx/>
                          <a:uFillTx/>
                          <a:ea typeface="ＭＳ Ｐゴシック" panose="020B0600070205080204" pitchFamily="34" charset="-128"/>
                        </a:rPr>
                        <a:t>Promover el aprovechamiento de los productos Oracle que se tienen licenciados para cualquier nueva necesidad tecnológica que sea susceptible de ser cubierta.</a:t>
                      </a:r>
                    </a:p>
                  </a:txBody>
                  <a:tcPr/>
                </a:tc>
              </a:tr>
            </a:tbl>
          </a:graphicData>
        </a:graphic>
      </p:graphicFrame>
    </p:spTree>
    <p:extLst>
      <p:ext uri="{BB962C8B-B14F-4D97-AF65-F5344CB8AC3E}">
        <p14:creationId xmlns:p14="http://schemas.microsoft.com/office/powerpoint/2010/main" val="4275952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11125200" cy="889000"/>
          </a:xfrm>
        </p:spPr>
        <p:txBody>
          <a:bodyPr/>
          <a:lstStyle/>
          <a:p>
            <a:r>
              <a:rPr lang="en-US" err="1" smtClean="0"/>
              <a:t>Funcionalidades</a:t>
            </a:r>
            <a:r>
              <a:rPr lang="en-US" smtClean="0"/>
              <a:t> SNICE</a:t>
            </a:r>
            <a:endParaRPr lang="en-US"/>
          </a:p>
        </p:txBody>
      </p:sp>
      <p:sp>
        <p:nvSpPr>
          <p:cNvPr id="6" name="Footer Placeholder 5"/>
          <p:cNvSpPr>
            <a:spLocks noGrp="1"/>
          </p:cNvSpPr>
          <p:nvPr>
            <p:ph type="ftr" sz="quarter" idx="11"/>
          </p:nvPr>
        </p:nvSpPr>
        <p:spPr/>
        <p:txBody>
          <a:bodyPr/>
          <a:lstStyle/>
          <a:p>
            <a:r>
              <a:rPr lang="en-US" smtClean="0"/>
              <a:t>Oracle Confidential – Internal/Restricted/Highly Restricted</a:t>
            </a:r>
            <a:endParaRPr lang="en-US"/>
          </a:p>
        </p:txBody>
      </p:sp>
      <p:sp>
        <p:nvSpPr>
          <p:cNvPr id="3" name="Slide Number Placeholder 2"/>
          <p:cNvSpPr>
            <a:spLocks noGrp="1"/>
          </p:cNvSpPr>
          <p:nvPr>
            <p:ph type="sldNum" sz="quarter" idx="12"/>
          </p:nvPr>
        </p:nvSpPr>
        <p:spPr/>
        <p:txBody>
          <a:bodyPr/>
          <a:lstStyle/>
          <a:p>
            <a:fld id="{C51EAA63-D034-42AE-91FA-B13B9518C7BE}" type="slidenum">
              <a:rPr lang="en-US" smtClean="0"/>
              <a:pPr/>
              <a:t>40</a:t>
            </a:fld>
            <a:endParaRPr lang="en-US"/>
          </a:p>
        </p:txBody>
      </p:sp>
      <p:pic>
        <p:nvPicPr>
          <p:cNvPr id="4" name="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29700" y="650898"/>
            <a:ext cx="2378882" cy="682601"/>
          </a:xfrm>
          <a:prstGeom prst="rect">
            <a:avLst/>
          </a:prstGeom>
        </p:spPr>
      </p:pic>
      <p:graphicFrame>
        <p:nvGraphicFramePr>
          <p:cNvPr id="7" name="6 Tabla"/>
          <p:cNvGraphicFramePr>
            <a:graphicFrameLocks noGrp="1"/>
          </p:cNvGraphicFramePr>
          <p:nvPr>
            <p:extLst>
              <p:ext uri="{D42A27DB-BD31-4B8C-83A1-F6EECF244321}">
                <p14:modId xmlns:p14="http://schemas.microsoft.com/office/powerpoint/2010/main" val="3197341614"/>
              </p:ext>
            </p:extLst>
          </p:nvPr>
        </p:nvGraphicFramePr>
        <p:xfrm>
          <a:off x="977901" y="1437359"/>
          <a:ext cx="10210798" cy="4513222"/>
        </p:xfrm>
        <a:graphic>
          <a:graphicData uri="http://schemas.openxmlformats.org/drawingml/2006/table">
            <a:tbl>
              <a:tblPr firstRow="1" firstCol="1">
                <a:tableStyleId>{5FD0F851-EC5A-4D38-B0AD-8093EC10F338}</a:tableStyleId>
              </a:tblPr>
              <a:tblGrid>
                <a:gridCol w="2984499"/>
                <a:gridCol w="4089400"/>
                <a:gridCol w="3136899"/>
              </a:tblGrid>
              <a:tr h="214416">
                <a:tc>
                  <a:txBody>
                    <a:bodyPr/>
                    <a:lstStyle/>
                    <a:p>
                      <a:pPr algn="ctr" fontAlgn="ctr"/>
                      <a:r>
                        <a:rPr lang="es-ES" sz="1400" b="1" u="none" strike="noStrike">
                          <a:effectLst/>
                        </a:rPr>
                        <a:t>Modulo</a:t>
                      </a:r>
                      <a:endParaRPr lang="es-ES" sz="1400" b="1" i="0" u="none" strike="noStrike">
                        <a:solidFill>
                          <a:srgbClr val="000000"/>
                        </a:solidFill>
                        <a:effectLst/>
                        <a:latin typeface="Calibri"/>
                      </a:endParaRPr>
                    </a:p>
                  </a:txBody>
                  <a:tcPr marL="8036" marR="8036" marT="80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ctr"/>
                      <a:r>
                        <a:rPr lang="es-ES" sz="1400" b="1" u="none" strike="noStrike">
                          <a:effectLst/>
                        </a:rPr>
                        <a:t>Funcionalidad</a:t>
                      </a:r>
                      <a:endParaRPr lang="es-ES" sz="1400" b="1" i="0" u="none" strike="noStrike">
                        <a:solidFill>
                          <a:srgbClr val="000000"/>
                        </a:solidFill>
                        <a:effectLst/>
                        <a:latin typeface="Calibri"/>
                      </a:endParaRPr>
                    </a:p>
                  </a:txBody>
                  <a:tcPr marL="8036" marR="8036" marT="80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ctr"/>
                      <a:r>
                        <a:rPr lang="es-ES" sz="1400" b="1" u="none" strike="noStrike">
                          <a:effectLst/>
                        </a:rPr>
                        <a:t>Solución</a:t>
                      </a:r>
                      <a:endParaRPr lang="es-ES" sz="1400" b="1" i="0" u="none" strike="noStrike">
                        <a:solidFill>
                          <a:srgbClr val="000000"/>
                        </a:solidFill>
                        <a:effectLst/>
                        <a:latin typeface="Calibri"/>
                      </a:endParaRPr>
                    </a:p>
                  </a:txBody>
                  <a:tcPr marL="8036" marR="8036" marT="80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r>
              <a:tr h="306559">
                <a:tc rowSpan="4">
                  <a:txBody>
                    <a:bodyPr/>
                    <a:lstStyle/>
                    <a:p>
                      <a:pPr algn="l" fontAlgn="ctr"/>
                      <a:r>
                        <a:rPr lang="es-ES" sz="1400" b="1" i="0" u="none" strike="noStrike">
                          <a:solidFill>
                            <a:schemeClr val="tx2">
                              <a:lumMod val="75000"/>
                            </a:schemeClr>
                          </a:solidFill>
                          <a:effectLst/>
                          <a:latin typeface="Calibri"/>
                        </a:rPr>
                        <a:t>Módulo 1. </a:t>
                      </a:r>
                      <a:br>
                        <a:rPr lang="es-ES" sz="1400" b="1" i="0" u="none" strike="noStrike">
                          <a:solidFill>
                            <a:schemeClr val="tx2">
                              <a:lumMod val="75000"/>
                            </a:schemeClr>
                          </a:solidFill>
                          <a:effectLst/>
                          <a:latin typeface="Calibri"/>
                        </a:rPr>
                      </a:br>
                      <a:r>
                        <a:rPr lang="es-ES" sz="1400" b="1" i="0" u="none" strike="noStrike">
                          <a:solidFill>
                            <a:schemeClr val="tx2">
                              <a:lumMod val="75000"/>
                            </a:schemeClr>
                          </a:solidFill>
                          <a:effectLst/>
                          <a:latin typeface="Calibri"/>
                        </a:rPr>
                        <a:t>Navegación general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s-ES" sz="1400" b="0" i="0" u="none" strike="noStrike">
                          <a:solidFill>
                            <a:schemeClr val="tx2">
                              <a:lumMod val="75000"/>
                            </a:schemeClr>
                          </a:solidFill>
                          <a:effectLst/>
                          <a:latin typeface="Calibri"/>
                        </a:rPr>
                        <a:t>Navegar en secciones principales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s-ES" sz="1400" b="0" i="0" u="none" strike="noStrike">
                          <a:solidFill>
                            <a:schemeClr val="tx2">
                              <a:lumMod val="75000"/>
                            </a:schemeClr>
                          </a:solidFill>
                          <a:effectLst/>
                          <a:latin typeface="Calibri"/>
                        </a:rPr>
                        <a:t>Webcenter Sites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06559">
                <a:tc vMerge="1">
                  <a:txBody>
                    <a:bodyPr/>
                    <a:lstStyle/>
                    <a:p>
                      <a:endParaRPr lang="es-ES"/>
                    </a:p>
                  </a:txBody>
                  <a:tcPr/>
                </a:tc>
                <a:tc>
                  <a:txBody>
                    <a:bodyPr/>
                    <a:lstStyle/>
                    <a:p>
                      <a:pPr algn="l" fontAlgn="ctr"/>
                      <a:r>
                        <a:rPr lang="es-ES" sz="1400" b="0" i="0" u="none" strike="noStrike">
                          <a:solidFill>
                            <a:schemeClr val="tx2">
                              <a:lumMod val="75000"/>
                            </a:schemeClr>
                          </a:solidFill>
                          <a:effectLst/>
                          <a:latin typeface="Calibri"/>
                        </a:rPr>
                        <a:t>Navegar en vínculos de comercio exterior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s-ES" sz="1400" b="0" i="0" u="none" strike="noStrike">
                          <a:solidFill>
                            <a:schemeClr val="tx2">
                              <a:lumMod val="75000"/>
                            </a:schemeClr>
                          </a:solidFill>
                          <a:effectLst/>
                          <a:latin typeface="Calibri"/>
                        </a:rPr>
                        <a:t>Webcenter Sites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06559">
                <a:tc vMerge="1">
                  <a:txBody>
                    <a:bodyPr/>
                    <a:lstStyle/>
                    <a:p>
                      <a:endParaRPr lang="es-ES"/>
                    </a:p>
                  </a:txBody>
                  <a:tcPr/>
                </a:tc>
                <a:tc>
                  <a:txBody>
                    <a:bodyPr/>
                    <a:lstStyle/>
                    <a:p>
                      <a:pPr algn="l" fontAlgn="ctr"/>
                      <a:r>
                        <a:rPr lang="es-ES" sz="1400" b="0" i="0" u="none" strike="noStrike">
                          <a:solidFill>
                            <a:schemeClr val="tx2">
                              <a:lumMod val="75000"/>
                            </a:schemeClr>
                          </a:solidFill>
                          <a:effectLst/>
                          <a:latin typeface="Calibri"/>
                        </a:rPr>
                        <a:t>Navegar en las herramientas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s-ES" sz="1400" b="0" i="0" u="none" strike="noStrike">
                          <a:solidFill>
                            <a:schemeClr val="tx2">
                              <a:lumMod val="75000"/>
                            </a:schemeClr>
                          </a:solidFill>
                          <a:effectLst/>
                          <a:latin typeface="Calibri"/>
                        </a:rPr>
                        <a:t>Webcenter Sites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06559">
                <a:tc vMerge="1">
                  <a:txBody>
                    <a:bodyPr/>
                    <a:lstStyle/>
                    <a:p>
                      <a:endParaRPr lang="es-ES"/>
                    </a:p>
                  </a:txBody>
                  <a:tcPr/>
                </a:tc>
                <a:tc>
                  <a:txBody>
                    <a:bodyPr/>
                    <a:lstStyle/>
                    <a:p>
                      <a:pPr algn="l" fontAlgn="ctr"/>
                      <a:r>
                        <a:rPr lang="es-ES" sz="1400" b="0" i="0" u="none" strike="noStrike">
                          <a:solidFill>
                            <a:schemeClr val="tx2">
                              <a:lumMod val="75000"/>
                            </a:schemeClr>
                          </a:solidFill>
                          <a:effectLst/>
                          <a:latin typeface="Calibri"/>
                        </a:rPr>
                        <a:t>Consultar ubicaciones de oficinas de las dependencias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s-ES" sz="1400" b="0" i="0" u="none" strike="noStrike">
                          <a:solidFill>
                            <a:schemeClr val="tx2">
                              <a:lumMod val="75000"/>
                            </a:schemeClr>
                          </a:solidFill>
                          <a:effectLst/>
                          <a:latin typeface="Calibri"/>
                        </a:rPr>
                        <a:t>Oracle Endeca Information Discovery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06559">
                <a:tc rowSpan="5">
                  <a:txBody>
                    <a:bodyPr/>
                    <a:lstStyle/>
                    <a:p>
                      <a:pPr algn="l" fontAlgn="ctr"/>
                      <a:r>
                        <a:rPr lang="es-ES" sz="1400" b="1" i="0" u="none" strike="noStrike">
                          <a:solidFill>
                            <a:schemeClr val="tx2">
                              <a:lumMod val="75000"/>
                            </a:schemeClr>
                          </a:solidFill>
                          <a:effectLst/>
                          <a:latin typeface="Calibri"/>
                        </a:rPr>
                        <a:t>Módulo 2. </a:t>
                      </a:r>
                      <a:br>
                        <a:rPr lang="es-ES" sz="1400" b="1" i="0" u="none" strike="noStrike">
                          <a:solidFill>
                            <a:schemeClr val="tx2">
                              <a:lumMod val="75000"/>
                            </a:schemeClr>
                          </a:solidFill>
                          <a:effectLst/>
                          <a:latin typeface="Calibri"/>
                        </a:rPr>
                      </a:br>
                      <a:r>
                        <a:rPr lang="es-ES" sz="1400" b="1" i="0" u="none" strike="noStrike">
                          <a:solidFill>
                            <a:schemeClr val="tx2">
                              <a:lumMod val="75000"/>
                            </a:schemeClr>
                          </a:solidFill>
                          <a:effectLst/>
                          <a:latin typeface="Calibri"/>
                        </a:rPr>
                        <a:t>Administración de cuentas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ES" sz="1400" b="0" i="0" u="none" strike="noStrike">
                          <a:solidFill>
                            <a:schemeClr val="tx2">
                              <a:lumMod val="75000"/>
                            </a:schemeClr>
                          </a:solidFill>
                          <a:effectLst/>
                          <a:latin typeface="Calibri"/>
                        </a:rPr>
                        <a:t>Registrar usuarios con FIEL y sin FIEL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s-ES" sz="1400" b="0" i="0" u="none" strike="noStrike">
                          <a:solidFill>
                            <a:schemeClr val="tx2">
                              <a:lumMod val="75000"/>
                            </a:schemeClr>
                          </a:solidFill>
                          <a:effectLst/>
                          <a:latin typeface="Calibri"/>
                        </a:rPr>
                        <a:t>Desarrollo ADF, Webcenter Portal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06559">
                <a:tc vMerge="1">
                  <a:txBody>
                    <a:bodyPr/>
                    <a:lstStyle/>
                    <a:p>
                      <a:endParaRPr lang="es-ES"/>
                    </a:p>
                  </a:txBody>
                  <a:tcPr/>
                </a:tc>
                <a:tc>
                  <a:txBody>
                    <a:bodyPr/>
                    <a:lstStyle/>
                    <a:p>
                      <a:pPr algn="l" fontAlgn="ctr"/>
                      <a:r>
                        <a:rPr lang="es-ES" sz="1400" b="0" i="0" u="none" strike="noStrike">
                          <a:solidFill>
                            <a:schemeClr val="tx2">
                              <a:lumMod val="75000"/>
                            </a:schemeClr>
                          </a:solidFill>
                          <a:effectLst/>
                          <a:latin typeface="Calibri"/>
                        </a:rPr>
                        <a:t>Modificar y eliminar datos de cuenta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s-ES" sz="1400" b="0" i="0" u="none" strike="noStrike">
                          <a:solidFill>
                            <a:schemeClr val="tx2">
                              <a:lumMod val="75000"/>
                            </a:schemeClr>
                          </a:solidFill>
                          <a:effectLst/>
                          <a:latin typeface="Calibri"/>
                        </a:rPr>
                        <a:t>Desarrollo ADF, Webcenter Portal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06559">
                <a:tc vMerge="1">
                  <a:txBody>
                    <a:bodyPr/>
                    <a:lstStyle/>
                    <a:p>
                      <a:endParaRPr lang="es-ES"/>
                    </a:p>
                  </a:txBody>
                  <a:tcPr/>
                </a:tc>
                <a:tc>
                  <a:txBody>
                    <a:bodyPr/>
                    <a:lstStyle/>
                    <a:p>
                      <a:pPr algn="l" fontAlgn="ctr"/>
                      <a:r>
                        <a:rPr lang="es-ES" sz="1400" b="0" i="0" u="none" strike="noStrike">
                          <a:solidFill>
                            <a:schemeClr val="tx2">
                              <a:lumMod val="75000"/>
                            </a:schemeClr>
                          </a:solidFill>
                          <a:effectLst/>
                          <a:latin typeface="Calibri"/>
                        </a:rPr>
                        <a:t>Recuperar contraseña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s-ES" sz="1400" b="0" i="0" u="none" strike="noStrike">
                          <a:solidFill>
                            <a:schemeClr val="tx2">
                              <a:lumMod val="75000"/>
                            </a:schemeClr>
                          </a:solidFill>
                          <a:effectLst/>
                          <a:latin typeface="Calibri"/>
                        </a:rPr>
                        <a:t>Desarrollo ADF, Webcenter Portal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06559">
                <a:tc vMerge="1">
                  <a:txBody>
                    <a:bodyPr/>
                    <a:lstStyle/>
                    <a:p>
                      <a:endParaRPr lang="es-ES"/>
                    </a:p>
                  </a:txBody>
                  <a:tcPr/>
                </a:tc>
                <a:tc>
                  <a:txBody>
                    <a:bodyPr/>
                    <a:lstStyle/>
                    <a:p>
                      <a:pPr algn="l" fontAlgn="ctr"/>
                      <a:r>
                        <a:rPr lang="es-ES" sz="1400" b="0" i="0" u="none" strike="noStrike">
                          <a:solidFill>
                            <a:schemeClr val="tx2">
                              <a:lumMod val="75000"/>
                            </a:schemeClr>
                          </a:solidFill>
                          <a:effectLst/>
                          <a:latin typeface="Calibri"/>
                        </a:rPr>
                        <a:t>Iniciar sesión con FIEL y sin FIEL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s-ES" sz="1400" b="0" i="0" u="none" strike="noStrike">
                          <a:solidFill>
                            <a:schemeClr val="tx2">
                              <a:lumMod val="75000"/>
                            </a:schemeClr>
                          </a:solidFill>
                          <a:effectLst/>
                          <a:latin typeface="Calibri"/>
                        </a:rPr>
                        <a:t>Desarrollo ADF, Webcenter Portal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06559">
                <a:tc vMerge="1">
                  <a:txBody>
                    <a:bodyPr/>
                    <a:lstStyle/>
                    <a:p>
                      <a:endParaRPr lang="es-ES"/>
                    </a:p>
                  </a:txBody>
                  <a:tcPr/>
                </a:tc>
                <a:tc>
                  <a:txBody>
                    <a:bodyPr/>
                    <a:lstStyle/>
                    <a:p>
                      <a:pPr algn="l" fontAlgn="ctr"/>
                      <a:r>
                        <a:rPr lang="es-ES" sz="1400" b="0" i="0" u="none" strike="noStrike">
                          <a:solidFill>
                            <a:schemeClr val="tx2">
                              <a:lumMod val="75000"/>
                            </a:schemeClr>
                          </a:solidFill>
                          <a:effectLst/>
                          <a:latin typeface="Calibri"/>
                        </a:rPr>
                        <a:t>Cerrar sesión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s-ES" sz="1400" b="0" i="0" u="none" strike="noStrike">
                          <a:solidFill>
                            <a:schemeClr val="tx2">
                              <a:lumMod val="75000"/>
                            </a:schemeClr>
                          </a:solidFill>
                          <a:effectLst/>
                          <a:latin typeface="Calibri"/>
                        </a:rPr>
                        <a:t>Desarrollo ADF, Webcenter Portal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06559">
                <a:tc rowSpan="2">
                  <a:txBody>
                    <a:bodyPr/>
                    <a:lstStyle/>
                    <a:p>
                      <a:pPr algn="l" fontAlgn="ctr"/>
                      <a:r>
                        <a:rPr lang="es-ES" sz="1400" b="1" i="0" u="none" strike="noStrike">
                          <a:solidFill>
                            <a:schemeClr val="tx2">
                              <a:lumMod val="75000"/>
                            </a:schemeClr>
                          </a:solidFill>
                          <a:effectLst/>
                          <a:latin typeface="Calibri"/>
                        </a:rPr>
                        <a:t>Módulo 3. </a:t>
                      </a:r>
                      <a:br>
                        <a:rPr lang="es-ES" sz="1400" b="1" i="0" u="none" strike="noStrike">
                          <a:solidFill>
                            <a:schemeClr val="tx2">
                              <a:lumMod val="75000"/>
                            </a:schemeClr>
                          </a:solidFill>
                          <a:effectLst/>
                          <a:latin typeface="Calibri"/>
                        </a:rPr>
                      </a:br>
                      <a:r>
                        <a:rPr lang="es-ES" sz="1400" b="1" i="0" u="none" strike="noStrike">
                          <a:solidFill>
                            <a:schemeClr val="tx2">
                              <a:lumMod val="75000"/>
                            </a:schemeClr>
                          </a:solidFill>
                          <a:effectLst/>
                          <a:latin typeface="Calibri"/>
                        </a:rPr>
                        <a:t>Roles y permisos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ES" sz="1400" b="0" i="0" u="none" strike="noStrike">
                          <a:solidFill>
                            <a:schemeClr val="tx2">
                              <a:lumMod val="75000"/>
                            </a:schemeClr>
                          </a:solidFill>
                          <a:effectLst/>
                          <a:latin typeface="Calibri"/>
                        </a:rPr>
                        <a:t>Crear, modificar y eliminar lista de permisos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s-ES" sz="1400" b="0" i="0" u="none" strike="noStrike">
                          <a:solidFill>
                            <a:schemeClr val="tx2">
                              <a:lumMod val="75000"/>
                            </a:schemeClr>
                          </a:solidFill>
                          <a:effectLst/>
                          <a:latin typeface="Calibri"/>
                        </a:rPr>
                        <a:t>Webcenter Sites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06559">
                <a:tc vMerge="1">
                  <a:txBody>
                    <a:bodyPr/>
                    <a:lstStyle/>
                    <a:p>
                      <a:endParaRPr lang="es-ES"/>
                    </a:p>
                  </a:txBody>
                  <a:tcPr/>
                </a:tc>
                <a:tc>
                  <a:txBody>
                    <a:bodyPr/>
                    <a:lstStyle/>
                    <a:p>
                      <a:pPr algn="l" fontAlgn="ctr"/>
                      <a:r>
                        <a:rPr lang="es-ES" sz="1400" b="0" i="0" u="none" strike="noStrike">
                          <a:solidFill>
                            <a:schemeClr val="tx2">
                              <a:lumMod val="75000"/>
                            </a:schemeClr>
                          </a:solidFill>
                          <a:effectLst/>
                          <a:latin typeface="Calibri"/>
                        </a:rPr>
                        <a:t>Crear, modificar y eliminar roles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s-ES" sz="1400" b="0" i="0" u="none" strike="noStrike">
                          <a:solidFill>
                            <a:schemeClr val="tx2">
                              <a:lumMod val="75000"/>
                            </a:schemeClr>
                          </a:solidFill>
                          <a:effectLst/>
                          <a:latin typeface="Calibri"/>
                        </a:rPr>
                        <a:t>Webcenter Sites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06559">
                <a:tc rowSpan="3">
                  <a:txBody>
                    <a:bodyPr/>
                    <a:lstStyle/>
                    <a:p>
                      <a:pPr algn="l" fontAlgn="ctr"/>
                      <a:r>
                        <a:rPr lang="es-ES" sz="1400" b="1" i="0" u="none" strike="noStrike">
                          <a:solidFill>
                            <a:schemeClr val="tx2">
                              <a:lumMod val="75000"/>
                            </a:schemeClr>
                          </a:solidFill>
                          <a:effectLst/>
                          <a:latin typeface="Calibri"/>
                        </a:rPr>
                        <a:t>Módulo 4. </a:t>
                      </a:r>
                      <a:br>
                        <a:rPr lang="es-ES" sz="1400" b="1" i="0" u="none" strike="noStrike">
                          <a:solidFill>
                            <a:schemeClr val="tx2">
                              <a:lumMod val="75000"/>
                            </a:schemeClr>
                          </a:solidFill>
                          <a:effectLst/>
                          <a:latin typeface="Calibri"/>
                        </a:rPr>
                      </a:br>
                      <a:r>
                        <a:rPr lang="es-ES" sz="1400" b="1" i="0" u="none" strike="noStrike">
                          <a:solidFill>
                            <a:schemeClr val="tx2">
                              <a:lumMod val="75000"/>
                            </a:schemeClr>
                          </a:solidFill>
                          <a:effectLst/>
                          <a:latin typeface="Calibri"/>
                        </a:rPr>
                        <a:t>Administración de usuarios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ES" sz="1400" b="0" i="0" u="none" strike="noStrike">
                          <a:solidFill>
                            <a:schemeClr val="tx2">
                              <a:lumMod val="75000"/>
                            </a:schemeClr>
                          </a:solidFill>
                          <a:effectLst/>
                          <a:latin typeface="Calibri"/>
                        </a:rPr>
                        <a:t>Administrar usuario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s-ES" sz="1400" b="0" i="0" u="none" strike="noStrike">
                          <a:solidFill>
                            <a:schemeClr val="tx2">
                              <a:lumMod val="75000"/>
                            </a:schemeClr>
                          </a:solidFill>
                          <a:effectLst/>
                          <a:latin typeface="Calibri"/>
                        </a:rPr>
                        <a:t>Webcenter Sites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06559">
                <a:tc vMerge="1">
                  <a:txBody>
                    <a:bodyPr/>
                    <a:lstStyle/>
                    <a:p>
                      <a:endParaRPr lang="es-E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s-ES" sz="1400" b="0" i="0" u="none" strike="noStrike">
                          <a:solidFill>
                            <a:schemeClr val="tx2">
                              <a:lumMod val="75000"/>
                            </a:schemeClr>
                          </a:solidFill>
                          <a:effectLst/>
                          <a:latin typeface="Calibri"/>
                        </a:rPr>
                        <a:t>Asignar y desasignar Rol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s-ES" sz="1400" b="0" i="0" u="none" strike="noStrike">
                          <a:solidFill>
                            <a:schemeClr val="tx2">
                              <a:lumMod val="75000"/>
                            </a:schemeClr>
                          </a:solidFill>
                          <a:effectLst/>
                          <a:latin typeface="Calibri"/>
                        </a:rPr>
                        <a:t>Webcenter Sites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06559">
                <a:tc vMerge="1">
                  <a:txBody>
                    <a:bodyPr/>
                    <a:lstStyle/>
                    <a:p>
                      <a:endParaRPr lang="es-ES"/>
                    </a:p>
                  </a:txBody>
                  <a:tcPr/>
                </a:tc>
                <a:tc>
                  <a:txBody>
                    <a:bodyPr/>
                    <a:lstStyle/>
                    <a:p>
                      <a:pPr algn="l" fontAlgn="ctr"/>
                      <a:r>
                        <a:rPr lang="es-ES" sz="1400" b="0" i="0" u="none" strike="noStrike">
                          <a:solidFill>
                            <a:schemeClr val="tx2">
                              <a:lumMod val="75000"/>
                            </a:schemeClr>
                          </a:solidFill>
                          <a:effectLst/>
                          <a:latin typeface="Calibri"/>
                        </a:rPr>
                        <a:t>Habilitar deshabilitar y eliminar usuario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s-ES" sz="1400" b="0" i="0" u="none" strike="noStrike">
                          <a:solidFill>
                            <a:schemeClr val="tx2">
                              <a:lumMod val="75000"/>
                            </a:schemeClr>
                          </a:solidFill>
                          <a:effectLst/>
                          <a:latin typeface="Calibri"/>
                        </a:rPr>
                        <a:t>Webcenter Sites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401625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11125200" cy="889000"/>
          </a:xfrm>
        </p:spPr>
        <p:txBody>
          <a:bodyPr/>
          <a:lstStyle/>
          <a:p>
            <a:r>
              <a:rPr lang="en-US" err="1" smtClean="0"/>
              <a:t>Funcionalidades</a:t>
            </a:r>
            <a:r>
              <a:rPr lang="en-US" smtClean="0"/>
              <a:t> SNICE</a:t>
            </a:r>
            <a:endParaRPr lang="en-US"/>
          </a:p>
        </p:txBody>
      </p:sp>
      <p:sp>
        <p:nvSpPr>
          <p:cNvPr id="6" name="Footer Placeholder 5"/>
          <p:cNvSpPr>
            <a:spLocks noGrp="1"/>
          </p:cNvSpPr>
          <p:nvPr>
            <p:ph type="ftr" sz="quarter" idx="11"/>
          </p:nvPr>
        </p:nvSpPr>
        <p:spPr/>
        <p:txBody>
          <a:bodyPr/>
          <a:lstStyle/>
          <a:p>
            <a:r>
              <a:rPr lang="en-US" smtClean="0"/>
              <a:t>Oracle Confidential – Internal/Restricted/Highly Restricted</a:t>
            </a:r>
            <a:endParaRPr lang="en-US"/>
          </a:p>
        </p:txBody>
      </p:sp>
      <p:sp>
        <p:nvSpPr>
          <p:cNvPr id="3" name="Slide Number Placeholder 2"/>
          <p:cNvSpPr>
            <a:spLocks noGrp="1"/>
          </p:cNvSpPr>
          <p:nvPr>
            <p:ph type="sldNum" sz="quarter" idx="12"/>
          </p:nvPr>
        </p:nvSpPr>
        <p:spPr/>
        <p:txBody>
          <a:bodyPr/>
          <a:lstStyle/>
          <a:p>
            <a:fld id="{C51EAA63-D034-42AE-91FA-B13B9518C7BE}" type="slidenum">
              <a:rPr lang="en-US" smtClean="0"/>
              <a:pPr/>
              <a:t>41</a:t>
            </a:fld>
            <a:endParaRPr lang="en-US"/>
          </a:p>
        </p:txBody>
      </p:sp>
      <p:pic>
        <p:nvPicPr>
          <p:cNvPr id="4" name="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29700" y="650898"/>
            <a:ext cx="2378882" cy="682601"/>
          </a:xfrm>
          <a:prstGeom prst="rect">
            <a:avLst/>
          </a:prstGeom>
        </p:spPr>
      </p:pic>
      <p:graphicFrame>
        <p:nvGraphicFramePr>
          <p:cNvPr id="7" name="6 Tabla"/>
          <p:cNvGraphicFramePr>
            <a:graphicFrameLocks noGrp="1"/>
          </p:cNvGraphicFramePr>
          <p:nvPr>
            <p:extLst>
              <p:ext uri="{D42A27DB-BD31-4B8C-83A1-F6EECF244321}">
                <p14:modId xmlns:p14="http://schemas.microsoft.com/office/powerpoint/2010/main" val="3168338303"/>
              </p:ext>
            </p:extLst>
          </p:nvPr>
        </p:nvGraphicFramePr>
        <p:xfrm>
          <a:off x="977901" y="1437359"/>
          <a:ext cx="10210798" cy="4392651"/>
        </p:xfrm>
        <a:graphic>
          <a:graphicData uri="http://schemas.openxmlformats.org/drawingml/2006/table">
            <a:tbl>
              <a:tblPr firstRow="1" firstCol="1">
                <a:tableStyleId>{5FD0F851-EC5A-4D38-B0AD-8093EC10F338}</a:tableStyleId>
              </a:tblPr>
              <a:tblGrid>
                <a:gridCol w="2984499"/>
                <a:gridCol w="4089400"/>
                <a:gridCol w="3136899"/>
              </a:tblGrid>
              <a:tr h="255348">
                <a:tc>
                  <a:txBody>
                    <a:bodyPr/>
                    <a:lstStyle/>
                    <a:p>
                      <a:pPr algn="ctr" fontAlgn="ctr"/>
                      <a:r>
                        <a:rPr lang="es-ES" sz="1400" b="1" u="none" strike="noStrike">
                          <a:effectLst/>
                        </a:rPr>
                        <a:t>Modulo</a:t>
                      </a:r>
                      <a:endParaRPr lang="es-ES" sz="1400" b="1" i="0" u="none" strike="noStrike">
                        <a:solidFill>
                          <a:srgbClr val="000000"/>
                        </a:solidFill>
                        <a:effectLst/>
                        <a:latin typeface="Calibri"/>
                      </a:endParaRPr>
                    </a:p>
                  </a:txBody>
                  <a:tcPr marL="8036" marR="8036" marT="80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ctr"/>
                      <a:r>
                        <a:rPr lang="es-ES" sz="1400" b="1" u="none" strike="noStrike">
                          <a:effectLst/>
                        </a:rPr>
                        <a:t>Funcionalidad</a:t>
                      </a:r>
                      <a:endParaRPr lang="es-ES" sz="1400" b="1" i="0" u="none" strike="noStrike">
                        <a:solidFill>
                          <a:srgbClr val="000000"/>
                        </a:solidFill>
                        <a:effectLst/>
                        <a:latin typeface="Calibri"/>
                      </a:endParaRPr>
                    </a:p>
                  </a:txBody>
                  <a:tcPr marL="8036" marR="8036" marT="80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ctr"/>
                      <a:r>
                        <a:rPr lang="es-ES" sz="1400" b="1" u="none" strike="noStrike">
                          <a:effectLst/>
                        </a:rPr>
                        <a:t>Solución</a:t>
                      </a:r>
                      <a:endParaRPr lang="es-ES" sz="1400" b="1" i="0" u="none" strike="noStrike">
                        <a:solidFill>
                          <a:srgbClr val="000000"/>
                        </a:solidFill>
                        <a:effectLst/>
                        <a:latin typeface="Calibri"/>
                      </a:endParaRPr>
                    </a:p>
                  </a:txBody>
                  <a:tcPr marL="8036" marR="8036" marT="80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r>
              <a:tr h="397682">
                <a:tc>
                  <a:txBody>
                    <a:bodyPr/>
                    <a:lstStyle/>
                    <a:p>
                      <a:pPr algn="l" fontAlgn="ctr"/>
                      <a:r>
                        <a:rPr lang="es-ES" sz="1400" b="1" i="0" u="none" strike="noStrike">
                          <a:solidFill>
                            <a:schemeClr val="tx2">
                              <a:lumMod val="75000"/>
                            </a:schemeClr>
                          </a:solidFill>
                          <a:effectLst/>
                          <a:latin typeface="Calibri"/>
                        </a:rPr>
                        <a:t>Módulo 5. </a:t>
                      </a:r>
                      <a:br>
                        <a:rPr lang="es-ES" sz="1400" b="1" i="0" u="none" strike="noStrike">
                          <a:solidFill>
                            <a:schemeClr val="tx2">
                              <a:lumMod val="75000"/>
                            </a:schemeClr>
                          </a:solidFill>
                          <a:effectLst/>
                          <a:latin typeface="Calibri"/>
                        </a:rPr>
                      </a:br>
                      <a:r>
                        <a:rPr lang="es-ES" sz="1400" b="1" i="0" u="none" strike="noStrike">
                          <a:solidFill>
                            <a:schemeClr val="tx2">
                              <a:lumMod val="75000"/>
                            </a:schemeClr>
                          </a:solidFill>
                          <a:effectLst/>
                          <a:latin typeface="Calibri"/>
                        </a:rPr>
                        <a:t>Activos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s-ES" sz="1400" b="0" i="0" u="none" strike="noStrike">
                          <a:solidFill>
                            <a:schemeClr val="tx2">
                              <a:lumMod val="75000"/>
                            </a:schemeClr>
                          </a:solidFill>
                          <a:effectLst/>
                          <a:latin typeface="Calibri"/>
                        </a:rPr>
                        <a:t>Crear, modificar y eliminar activos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s-ES" sz="1400" b="0" i="0" u="none" strike="noStrike">
                          <a:solidFill>
                            <a:schemeClr val="tx2">
                              <a:lumMod val="75000"/>
                            </a:schemeClr>
                          </a:solidFill>
                          <a:effectLst/>
                          <a:latin typeface="Calibri"/>
                        </a:rPr>
                        <a:t>Webcenter Sites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53571">
                <a:tc rowSpan="2">
                  <a:txBody>
                    <a:bodyPr/>
                    <a:lstStyle/>
                    <a:p>
                      <a:pPr algn="l" fontAlgn="ctr"/>
                      <a:r>
                        <a:rPr lang="es-ES" sz="1400" b="1" i="0" u="none" strike="noStrike">
                          <a:solidFill>
                            <a:schemeClr val="tx2">
                              <a:lumMod val="75000"/>
                            </a:schemeClr>
                          </a:solidFill>
                          <a:effectLst/>
                          <a:latin typeface="Calibri"/>
                        </a:rPr>
                        <a:t>Módulo 6. </a:t>
                      </a:r>
                      <a:br>
                        <a:rPr lang="es-ES" sz="1400" b="1" i="0" u="none" strike="noStrike">
                          <a:solidFill>
                            <a:schemeClr val="tx2">
                              <a:lumMod val="75000"/>
                            </a:schemeClr>
                          </a:solidFill>
                          <a:effectLst/>
                          <a:latin typeface="Calibri"/>
                        </a:rPr>
                      </a:br>
                      <a:r>
                        <a:rPr lang="es-ES" sz="1400" b="1" i="0" u="none" strike="noStrike">
                          <a:solidFill>
                            <a:schemeClr val="tx2">
                              <a:lumMod val="75000"/>
                            </a:schemeClr>
                          </a:solidFill>
                          <a:effectLst/>
                          <a:latin typeface="Calibri"/>
                        </a:rPr>
                        <a:t>Páginas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s-ES" sz="1400" b="0" i="0" u="none" strike="noStrike">
                          <a:solidFill>
                            <a:schemeClr val="tx2">
                              <a:lumMod val="75000"/>
                            </a:schemeClr>
                          </a:solidFill>
                          <a:effectLst/>
                          <a:latin typeface="Calibri"/>
                        </a:rPr>
                        <a:t>Crear, modificar y eliminar páginas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s-ES" sz="1400" b="0" i="0" u="none" strike="noStrike">
                          <a:solidFill>
                            <a:schemeClr val="tx2">
                              <a:lumMod val="75000"/>
                            </a:schemeClr>
                          </a:solidFill>
                          <a:effectLst/>
                          <a:latin typeface="Calibri"/>
                        </a:rPr>
                        <a:t>Webcenter Sites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53571">
                <a:tc vMerge="1">
                  <a:txBody>
                    <a:bodyPr/>
                    <a:lstStyle/>
                    <a:p>
                      <a:endParaRPr lang="es-ES"/>
                    </a:p>
                  </a:txBody>
                  <a:tcPr/>
                </a:tc>
                <a:tc>
                  <a:txBody>
                    <a:bodyPr/>
                    <a:lstStyle/>
                    <a:p>
                      <a:pPr algn="l" fontAlgn="ctr"/>
                      <a:r>
                        <a:rPr lang="es-ES" sz="1400" b="0" i="0" u="none" strike="noStrike">
                          <a:solidFill>
                            <a:schemeClr val="tx2">
                              <a:lumMod val="75000"/>
                            </a:schemeClr>
                          </a:solidFill>
                          <a:effectLst/>
                          <a:latin typeface="Calibri"/>
                        </a:rPr>
                        <a:t>Programar publicación de páginas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s-ES" sz="1400" b="0" i="0" u="none" strike="noStrike">
                          <a:solidFill>
                            <a:schemeClr val="tx2">
                              <a:lumMod val="75000"/>
                            </a:schemeClr>
                          </a:solidFill>
                          <a:effectLst/>
                          <a:latin typeface="Calibri"/>
                        </a:rPr>
                        <a:t>Webcenter Sites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53571">
                <a:tc rowSpan="3">
                  <a:txBody>
                    <a:bodyPr/>
                    <a:lstStyle/>
                    <a:p>
                      <a:pPr algn="l" fontAlgn="ctr"/>
                      <a:r>
                        <a:rPr lang="es-ES" sz="1400" b="1" i="0" u="none" strike="noStrike">
                          <a:solidFill>
                            <a:schemeClr val="tx2">
                              <a:lumMod val="75000"/>
                            </a:schemeClr>
                          </a:solidFill>
                          <a:effectLst/>
                          <a:latin typeface="Calibri"/>
                        </a:rPr>
                        <a:t>Módulo 7. </a:t>
                      </a:r>
                      <a:br>
                        <a:rPr lang="es-ES" sz="1400" b="1" i="0" u="none" strike="noStrike">
                          <a:solidFill>
                            <a:schemeClr val="tx2">
                              <a:lumMod val="75000"/>
                            </a:schemeClr>
                          </a:solidFill>
                          <a:effectLst/>
                          <a:latin typeface="Calibri"/>
                        </a:rPr>
                      </a:br>
                      <a:r>
                        <a:rPr lang="es-ES" sz="1400" b="1" i="0" u="none" strike="noStrike">
                          <a:solidFill>
                            <a:schemeClr val="tx2">
                              <a:lumMod val="75000"/>
                            </a:schemeClr>
                          </a:solidFill>
                          <a:effectLst/>
                          <a:latin typeface="Calibri"/>
                        </a:rPr>
                        <a:t>Recomendaciones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s-ES" sz="1400" b="0" i="0" u="none" strike="noStrike">
                          <a:solidFill>
                            <a:schemeClr val="tx2">
                              <a:lumMod val="75000"/>
                            </a:schemeClr>
                          </a:solidFill>
                          <a:effectLst/>
                          <a:latin typeface="Calibri"/>
                        </a:rPr>
                        <a:t>Crear, modificar, agregar páginas para recomendaciones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s-ES" sz="1400" b="0" i="0" u="none" strike="noStrike">
                          <a:solidFill>
                            <a:schemeClr val="tx2">
                              <a:lumMod val="75000"/>
                            </a:schemeClr>
                          </a:solidFill>
                          <a:effectLst/>
                          <a:latin typeface="Calibri"/>
                        </a:rPr>
                        <a:t>Desarrollo ADF, Webcenter Portal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53571">
                <a:tc vMerge="1">
                  <a:txBody>
                    <a:bodyPr/>
                    <a:lstStyle/>
                    <a:p>
                      <a:endParaRPr lang="es-E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ES" sz="1400" b="0" i="0" u="none" strike="noStrike">
                          <a:solidFill>
                            <a:schemeClr val="tx2">
                              <a:lumMod val="75000"/>
                            </a:schemeClr>
                          </a:solidFill>
                          <a:effectLst/>
                          <a:latin typeface="Calibri"/>
                        </a:rPr>
                        <a:t>Agregar y modificar páginas para recomendaciones masivas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s-ES" sz="1400" b="0" i="0" u="none" strike="noStrike">
                          <a:solidFill>
                            <a:schemeClr val="tx2">
                              <a:lumMod val="75000"/>
                            </a:schemeClr>
                          </a:solidFill>
                          <a:effectLst/>
                          <a:latin typeface="Calibri"/>
                        </a:rPr>
                        <a:t>Desarrollo ADF, Webcenter Portal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53571">
                <a:tc vMerge="1">
                  <a:txBody>
                    <a:bodyPr/>
                    <a:lstStyle/>
                    <a:p>
                      <a:endParaRPr lang="es-ES"/>
                    </a:p>
                  </a:txBody>
                  <a:tcPr/>
                </a:tc>
                <a:tc>
                  <a:txBody>
                    <a:bodyPr/>
                    <a:lstStyle/>
                    <a:p>
                      <a:pPr algn="l" fontAlgn="ctr"/>
                      <a:r>
                        <a:rPr lang="es-ES" sz="1400" b="0" i="0" u="none" strike="noStrike">
                          <a:solidFill>
                            <a:schemeClr val="tx2">
                              <a:lumMod val="75000"/>
                            </a:schemeClr>
                          </a:solidFill>
                          <a:effectLst/>
                          <a:latin typeface="Calibri"/>
                        </a:rPr>
                        <a:t>Navegar con páginas para recomendaciones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s-ES" sz="1400" b="0" i="0" u="none" strike="noStrike">
                          <a:solidFill>
                            <a:schemeClr val="tx2">
                              <a:lumMod val="75000"/>
                            </a:schemeClr>
                          </a:solidFill>
                          <a:effectLst/>
                          <a:latin typeface="Calibri"/>
                        </a:rPr>
                        <a:t>Desarrollo ADF, Webcenter Portal, Webcenter Sites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53571">
                <a:tc rowSpan="2">
                  <a:txBody>
                    <a:bodyPr/>
                    <a:lstStyle/>
                    <a:p>
                      <a:pPr algn="l" fontAlgn="ctr"/>
                      <a:r>
                        <a:rPr lang="es-ES" sz="1400" b="1" i="0" u="none" strike="noStrike">
                          <a:solidFill>
                            <a:schemeClr val="tx2">
                              <a:lumMod val="75000"/>
                            </a:schemeClr>
                          </a:solidFill>
                          <a:effectLst/>
                          <a:latin typeface="Calibri"/>
                        </a:rPr>
                        <a:t>Módulo 8. </a:t>
                      </a:r>
                      <a:br>
                        <a:rPr lang="es-ES" sz="1400" b="1" i="0" u="none" strike="noStrike">
                          <a:solidFill>
                            <a:schemeClr val="tx2">
                              <a:lumMod val="75000"/>
                            </a:schemeClr>
                          </a:solidFill>
                          <a:effectLst/>
                          <a:latin typeface="Calibri"/>
                        </a:rPr>
                      </a:br>
                      <a:r>
                        <a:rPr lang="es-ES" sz="1400" b="1" i="0" u="none" strike="noStrike">
                          <a:solidFill>
                            <a:schemeClr val="tx2">
                              <a:lumMod val="75000"/>
                            </a:schemeClr>
                          </a:solidFill>
                          <a:effectLst/>
                          <a:latin typeface="Calibri"/>
                        </a:rPr>
                        <a:t>Búsquedas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s-ES" sz="1400" b="0" i="0" u="none" strike="noStrike">
                          <a:solidFill>
                            <a:schemeClr val="tx2">
                              <a:lumMod val="75000"/>
                            </a:schemeClr>
                          </a:solidFill>
                          <a:effectLst/>
                          <a:latin typeface="Calibri"/>
                        </a:rPr>
                        <a:t>Realizar búsqueda general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s-ES" sz="1400" b="0" i="0" u="none" strike="noStrike">
                          <a:solidFill>
                            <a:schemeClr val="tx2">
                              <a:lumMod val="75000"/>
                            </a:schemeClr>
                          </a:solidFill>
                          <a:effectLst/>
                          <a:latin typeface="Calibri"/>
                        </a:rPr>
                        <a:t>Oracle Endeca </a:t>
                      </a:r>
                      <a:r>
                        <a:rPr lang="es-ES" sz="1400" b="0" i="0" u="none" strike="noStrike" err="1">
                          <a:solidFill>
                            <a:schemeClr val="tx2">
                              <a:lumMod val="75000"/>
                            </a:schemeClr>
                          </a:solidFill>
                          <a:effectLst/>
                          <a:latin typeface="Calibri"/>
                        </a:rPr>
                        <a:t>Information</a:t>
                      </a:r>
                      <a:r>
                        <a:rPr lang="es-ES" sz="1400" b="0" i="0" u="none" strike="noStrike">
                          <a:solidFill>
                            <a:schemeClr val="tx2">
                              <a:lumMod val="75000"/>
                            </a:schemeClr>
                          </a:solidFill>
                          <a:effectLst/>
                          <a:latin typeface="Calibri"/>
                        </a:rPr>
                        <a:t> Discovery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53571">
                <a:tc vMerge="1">
                  <a:txBody>
                    <a:bodyPr/>
                    <a:lstStyle/>
                    <a:p>
                      <a:endParaRPr lang="es-ES"/>
                    </a:p>
                  </a:txBody>
                  <a:tcPr/>
                </a:tc>
                <a:tc>
                  <a:txBody>
                    <a:bodyPr/>
                    <a:lstStyle/>
                    <a:p>
                      <a:pPr algn="l" fontAlgn="ctr"/>
                      <a:r>
                        <a:rPr lang="es-ES" sz="1400" b="0" i="0" u="none" strike="noStrike">
                          <a:solidFill>
                            <a:schemeClr val="tx2">
                              <a:lumMod val="75000"/>
                            </a:schemeClr>
                          </a:solidFill>
                          <a:effectLst/>
                          <a:latin typeface="Calibri"/>
                        </a:rPr>
                        <a:t>Realizar búsqueda personalizada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s-ES" sz="1400" b="0" i="0" u="none" strike="noStrike">
                          <a:solidFill>
                            <a:schemeClr val="tx2">
                              <a:lumMod val="75000"/>
                            </a:schemeClr>
                          </a:solidFill>
                          <a:effectLst/>
                          <a:latin typeface="Calibri"/>
                        </a:rPr>
                        <a:t>Oracle Endeca </a:t>
                      </a:r>
                      <a:r>
                        <a:rPr lang="es-ES" sz="1400" b="0" i="0" u="none" strike="noStrike" err="1">
                          <a:solidFill>
                            <a:schemeClr val="tx2">
                              <a:lumMod val="75000"/>
                            </a:schemeClr>
                          </a:solidFill>
                          <a:effectLst/>
                          <a:latin typeface="Calibri"/>
                        </a:rPr>
                        <a:t>Information</a:t>
                      </a:r>
                      <a:r>
                        <a:rPr lang="es-ES" sz="1400" b="0" i="0" u="none" strike="noStrike">
                          <a:solidFill>
                            <a:schemeClr val="tx2">
                              <a:lumMod val="75000"/>
                            </a:schemeClr>
                          </a:solidFill>
                          <a:effectLst/>
                          <a:latin typeface="Calibri"/>
                        </a:rPr>
                        <a:t> Discovery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53571">
                <a:tc rowSpan="3">
                  <a:txBody>
                    <a:bodyPr/>
                    <a:lstStyle/>
                    <a:p>
                      <a:pPr algn="l" fontAlgn="ctr"/>
                      <a:r>
                        <a:rPr lang="es-ES" sz="1400" b="1" i="0" u="none" strike="noStrike">
                          <a:solidFill>
                            <a:schemeClr val="tx2">
                              <a:lumMod val="75000"/>
                            </a:schemeClr>
                          </a:solidFill>
                          <a:effectLst/>
                          <a:latin typeface="Calibri"/>
                        </a:rPr>
                        <a:t>Módulo 9. </a:t>
                      </a:r>
                      <a:br>
                        <a:rPr lang="es-ES" sz="1400" b="1" i="0" u="none" strike="noStrike">
                          <a:solidFill>
                            <a:schemeClr val="tx2">
                              <a:lumMod val="75000"/>
                            </a:schemeClr>
                          </a:solidFill>
                          <a:effectLst/>
                          <a:latin typeface="Calibri"/>
                        </a:rPr>
                      </a:br>
                      <a:r>
                        <a:rPr lang="es-ES" sz="1400" b="1" i="0" u="none" strike="noStrike">
                          <a:solidFill>
                            <a:schemeClr val="tx2">
                              <a:lumMod val="75000"/>
                            </a:schemeClr>
                          </a:solidFill>
                          <a:effectLst/>
                          <a:latin typeface="Calibri"/>
                        </a:rPr>
                        <a:t>Preclasificador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s-ES" sz="1400" b="0" i="0" u="none" strike="noStrike">
                          <a:solidFill>
                            <a:schemeClr val="tx2">
                              <a:lumMod val="75000"/>
                            </a:schemeClr>
                          </a:solidFill>
                          <a:effectLst/>
                          <a:latin typeface="Calibri"/>
                        </a:rPr>
                        <a:t>Consultar preclasificador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s-ES" sz="1400" b="0" i="0" u="none" strike="noStrike">
                          <a:solidFill>
                            <a:schemeClr val="tx2">
                              <a:lumMod val="75000"/>
                            </a:schemeClr>
                          </a:solidFill>
                          <a:effectLst/>
                          <a:latin typeface="Calibri"/>
                        </a:rPr>
                        <a:t>Oracle Endeca </a:t>
                      </a:r>
                      <a:r>
                        <a:rPr lang="es-ES" sz="1400" b="0" i="0" u="none" strike="noStrike" err="1">
                          <a:solidFill>
                            <a:schemeClr val="tx2">
                              <a:lumMod val="75000"/>
                            </a:schemeClr>
                          </a:solidFill>
                          <a:effectLst/>
                          <a:latin typeface="Calibri"/>
                        </a:rPr>
                        <a:t>Information</a:t>
                      </a:r>
                      <a:r>
                        <a:rPr lang="es-ES" sz="1400" b="0" i="0" u="none" strike="noStrike">
                          <a:solidFill>
                            <a:schemeClr val="tx2">
                              <a:lumMod val="75000"/>
                            </a:schemeClr>
                          </a:solidFill>
                          <a:effectLst/>
                          <a:latin typeface="Calibri"/>
                        </a:rPr>
                        <a:t> Discovery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53571">
                <a:tc vMerge="1">
                  <a:txBody>
                    <a:bodyPr/>
                    <a:lstStyle/>
                    <a:p>
                      <a:endParaRPr lang="es-E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ES" sz="1400" b="0" i="0" u="none" strike="noStrike">
                          <a:solidFill>
                            <a:schemeClr val="tx2">
                              <a:lumMod val="75000"/>
                            </a:schemeClr>
                          </a:solidFill>
                          <a:effectLst/>
                          <a:latin typeface="Calibri"/>
                        </a:rPr>
                        <a:t>Calcular origen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s-ES" sz="1400" b="0" i="0" u="none" strike="noStrike">
                          <a:solidFill>
                            <a:schemeClr val="tx2">
                              <a:lumMod val="75000"/>
                            </a:schemeClr>
                          </a:solidFill>
                          <a:effectLst/>
                          <a:latin typeface="Calibri"/>
                        </a:rPr>
                        <a:t>Oracle Endeca </a:t>
                      </a:r>
                      <a:r>
                        <a:rPr lang="es-ES" sz="1400" b="0" i="0" u="none" strike="noStrike" err="1">
                          <a:solidFill>
                            <a:schemeClr val="tx2">
                              <a:lumMod val="75000"/>
                            </a:schemeClr>
                          </a:solidFill>
                          <a:effectLst/>
                          <a:latin typeface="Calibri"/>
                        </a:rPr>
                        <a:t>Information</a:t>
                      </a:r>
                      <a:r>
                        <a:rPr lang="es-ES" sz="1400" b="0" i="0" u="none" strike="noStrike">
                          <a:solidFill>
                            <a:schemeClr val="tx2">
                              <a:lumMod val="75000"/>
                            </a:schemeClr>
                          </a:solidFill>
                          <a:effectLst/>
                          <a:latin typeface="Calibri"/>
                        </a:rPr>
                        <a:t> Discovery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53571">
                <a:tc vMerge="1">
                  <a:txBody>
                    <a:bodyPr/>
                    <a:lstStyle/>
                    <a:p>
                      <a:endParaRPr lang="es-ES"/>
                    </a:p>
                  </a:txBody>
                  <a:tcPr/>
                </a:tc>
                <a:tc>
                  <a:txBody>
                    <a:bodyPr/>
                    <a:lstStyle/>
                    <a:p>
                      <a:pPr algn="l" fontAlgn="ctr"/>
                      <a:r>
                        <a:rPr lang="es-ES" sz="1400" b="0" i="0" u="none" strike="noStrike">
                          <a:solidFill>
                            <a:schemeClr val="tx2">
                              <a:lumMod val="75000"/>
                            </a:schemeClr>
                          </a:solidFill>
                          <a:effectLst/>
                          <a:latin typeface="Calibri"/>
                        </a:rPr>
                        <a:t>Generar ficha preclasificador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s-ES" sz="1400" b="0" i="0" u="none" strike="noStrike">
                          <a:solidFill>
                            <a:schemeClr val="tx2">
                              <a:lumMod val="75000"/>
                            </a:schemeClr>
                          </a:solidFill>
                          <a:effectLst/>
                          <a:latin typeface="Calibri"/>
                        </a:rPr>
                        <a:t>BI Publisher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1422283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11125200" cy="889000"/>
          </a:xfrm>
        </p:spPr>
        <p:txBody>
          <a:bodyPr/>
          <a:lstStyle/>
          <a:p>
            <a:r>
              <a:rPr lang="en-US" err="1" smtClean="0"/>
              <a:t>Funcionalidades</a:t>
            </a:r>
            <a:r>
              <a:rPr lang="en-US" smtClean="0"/>
              <a:t> SNICE</a:t>
            </a:r>
            <a:endParaRPr lang="en-US"/>
          </a:p>
        </p:txBody>
      </p:sp>
      <p:sp>
        <p:nvSpPr>
          <p:cNvPr id="6" name="Footer Placeholder 5"/>
          <p:cNvSpPr>
            <a:spLocks noGrp="1"/>
          </p:cNvSpPr>
          <p:nvPr>
            <p:ph type="ftr" sz="quarter" idx="11"/>
          </p:nvPr>
        </p:nvSpPr>
        <p:spPr/>
        <p:txBody>
          <a:bodyPr/>
          <a:lstStyle/>
          <a:p>
            <a:r>
              <a:rPr lang="en-US" smtClean="0"/>
              <a:t>Oracle Confidential – Internal/Restricted/Highly Restricted</a:t>
            </a:r>
            <a:endParaRPr lang="en-US"/>
          </a:p>
        </p:txBody>
      </p:sp>
      <p:sp>
        <p:nvSpPr>
          <p:cNvPr id="3" name="Slide Number Placeholder 2"/>
          <p:cNvSpPr>
            <a:spLocks noGrp="1"/>
          </p:cNvSpPr>
          <p:nvPr>
            <p:ph type="sldNum" sz="quarter" idx="12"/>
          </p:nvPr>
        </p:nvSpPr>
        <p:spPr/>
        <p:txBody>
          <a:bodyPr/>
          <a:lstStyle/>
          <a:p>
            <a:fld id="{C51EAA63-D034-42AE-91FA-B13B9518C7BE}" type="slidenum">
              <a:rPr lang="en-US" smtClean="0"/>
              <a:pPr/>
              <a:t>42</a:t>
            </a:fld>
            <a:endParaRPr lang="en-US"/>
          </a:p>
        </p:txBody>
      </p:sp>
      <p:pic>
        <p:nvPicPr>
          <p:cNvPr id="4" name="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29700" y="650898"/>
            <a:ext cx="2378882" cy="682601"/>
          </a:xfrm>
          <a:prstGeom prst="rect">
            <a:avLst/>
          </a:prstGeom>
        </p:spPr>
      </p:pic>
      <p:graphicFrame>
        <p:nvGraphicFramePr>
          <p:cNvPr id="7" name="6 Tabla"/>
          <p:cNvGraphicFramePr>
            <a:graphicFrameLocks noGrp="1"/>
          </p:cNvGraphicFramePr>
          <p:nvPr>
            <p:extLst>
              <p:ext uri="{D42A27DB-BD31-4B8C-83A1-F6EECF244321}">
                <p14:modId xmlns:p14="http://schemas.microsoft.com/office/powerpoint/2010/main" val="1341420160"/>
              </p:ext>
            </p:extLst>
          </p:nvPr>
        </p:nvGraphicFramePr>
        <p:xfrm>
          <a:off x="977901" y="1437359"/>
          <a:ext cx="10210798" cy="3502941"/>
        </p:xfrm>
        <a:graphic>
          <a:graphicData uri="http://schemas.openxmlformats.org/drawingml/2006/table">
            <a:tbl>
              <a:tblPr firstRow="1" firstCol="1">
                <a:tableStyleId>{5FD0F851-EC5A-4D38-B0AD-8093EC10F338}</a:tableStyleId>
              </a:tblPr>
              <a:tblGrid>
                <a:gridCol w="2984499"/>
                <a:gridCol w="4089400"/>
                <a:gridCol w="3136899"/>
              </a:tblGrid>
              <a:tr h="295254">
                <a:tc>
                  <a:txBody>
                    <a:bodyPr/>
                    <a:lstStyle/>
                    <a:p>
                      <a:pPr algn="l" fontAlgn="ctr"/>
                      <a:r>
                        <a:rPr lang="es-ES" sz="1400" b="1" u="none" strike="noStrike">
                          <a:solidFill>
                            <a:schemeClr val="tx2">
                              <a:lumMod val="75000"/>
                            </a:schemeClr>
                          </a:solidFill>
                          <a:effectLst/>
                        </a:rPr>
                        <a:t>Modulo</a:t>
                      </a:r>
                      <a:endParaRPr lang="es-ES" sz="1400" b="1" i="0" u="none" strike="noStrike">
                        <a:solidFill>
                          <a:schemeClr val="tx2">
                            <a:lumMod val="75000"/>
                          </a:schemeClr>
                        </a:solidFill>
                        <a:effectLst/>
                        <a:latin typeface="Calibri"/>
                      </a:endParaRPr>
                    </a:p>
                  </a:txBody>
                  <a:tcPr marL="8036" marR="8036" marT="80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ctr"/>
                      <a:r>
                        <a:rPr lang="es-ES" sz="1400" b="1" u="none" strike="noStrike">
                          <a:solidFill>
                            <a:schemeClr val="tx2">
                              <a:lumMod val="75000"/>
                            </a:schemeClr>
                          </a:solidFill>
                          <a:effectLst/>
                        </a:rPr>
                        <a:t>Funcionalidad</a:t>
                      </a:r>
                      <a:endParaRPr lang="es-ES" sz="1400" b="1" i="0" u="none" strike="noStrike">
                        <a:solidFill>
                          <a:schemeClr val="tx2">
                            <a:lumMod val="75000"/>
                          </a:schemeClr>
                        </a:solidFill>
                        <a:effectLst/>
                        <a:latin typeface="Calibri"/>
                      </a:endParaRPr>
                    </a:p>
                  </a:txBody>
                  <a:tcPr marL="8036" marR="8036" marT="80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ctr"/>
                      <a:r>
                        <a:rPr lang="es-ES" sz="1400" b="1" u="none" strike="noStrike">
                          <a:solidFill>
                            <a:schemeClr val="tx2">
                              <a:lumMod val="75000"/>
                            </a:schemeClr>
                          </a:solidFill>
                          <a:effectLst/>
                        </a:rPr>
                        <a:t>Solución</a:t>
                      </a:r>
                      <a:endParaRPr lang="es-ES" sz="1400" b="1" i="0" u="none" strike="noStrike">
                        <a:solidFill>
                          <a:schemeClr val="tx2">
                            <a:lumMod val="75000"/>
                          </a:schemeClr>
                        </a:solidFill>
                        <a:effectLst/>
                        <a:latin typeface="Calibri"/>
                      </a:endParaRPr>
                    </a:p>
                  </a:txBody>
                  <a:tcPr marL="8036" marR="8036" marT="80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r>
              <a:tr h="581776">
                <a:tc>
                  <a:txBody>
                    <a:bodyPr/>
                    <a:lstStyle/>
                    <a:p>
                      <a:pPr algn="l" fontAlgn="ctr"/>
                      <a:r>
                        <a:rPr lang="es-ES" sz="1400" b="1" i="0" u="none" strike="noStrike">
                          <a:solidFill>
                            <a:schemeClr val="tx2">
                              <a:lumMod val="75000"/>
                            </a:schemeClr>
                          </a:solidFill>
                          <a:effectLst/>
                          <a:latin typeface="Calibri"/>
                        </a:rPr>
                        <a:t>Módulo 10. </a:t>
                      </a:r>
                      <a:br>
                        <a:rPr lang="es-ES" sz="1400" b="1" i="0" u="none" strike="noStrike">
                          <a:solidFill>
                            <a:schemeClr val="tx2">
                              <a:lumMod val="75000"/>
                            </a:schemeClr>
                          </a:solidFill>
                          <a:effectLst/>
                          <a:latin typeface="Calibri"/>
                        </a:rPr>
                      </a:br>
                      <a:r>
                        <a:rPr lang="es-ES" sz="1400" b="1" i="0" u="none" strike="noStrike">
                          <a:solidFill>
                            <a:schemeClr val="tx2">
                              <a:lumMod val="75000"/>
                            </a:schemeClr>
                          </a:solidFill>
                          <a:effectLst/>
                          <a:latin typeface="Calibri"/>
                        </a:rPr>
                        <a:t>Carga de documentos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s-ES" sz="1400" b="0" i="0" u="none" strike="noStrike">
                          <a:solidFill>
                            <a:schemeClr val="tx2">
                              <a:lumMod val="75000"/>
                            </a:schemeClr>
                          </a:solidFill>
                          <a:effectLst/>
                          <a:latin typeface="Calibri"/>
                        </a:rPr>
                        <a:t>Cargar documentos.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s-ES" sz="1400" b="0" i="0" u="none" strike="noStrike">
                          <a:solidFill>
                            <a:schemeClr val="tx2">
                              <a:lumMod val="75000"/>
                            </a:schemeClr>
                          </a:solidFill>
                          <a:effectLst/>
                          <a:latin typeface="Calibri"/>
                        </a:rPr>
                        <a:t>Desarrollo ADF, Webcenter Portal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08827">
                <a:tc rowSpan="3">
                  <a:txBody>
                    <a:bodyPr/>
                    <a:lstStyle/>
                    <a:p>
                      <a:pPr algn="l" fontAlgn="ctr"/>
                      <a:r>
                        <a:rPr lang="es-ES" sz="1400" b="1" i="0" u="none" strike="noStrike">
                          <a:solidFill>
                            <a:schemeClr val="tx2">
                              <a:lumMod val="75000"/>
                            </a:schemeClr>
                          </a:solidFill>
                          <a:effectLst/>
                          <a:latin typeface="Calibri"/>
                        </a:rPr>
                        <a:t>Módulo 11. </a:t>
                      </a:r>
                      <a:br>
                        <a:rPr lang="es-ES" sz="1400" b="1" i="0" u="none" strike="noStrike">
                          <a:solidFill>
                            <a:schemeClr val="tx2">
                              <a:lumMod val="75000"/>
                            </a:schemeClr>
                          </a:solidFill>
                          <a:effectLst/>
                          <a:latin typeface="Calibri"/>
                        </a:rPr>
                      </a:br>
                      <a:r>
                        <a:rPr lang="es-ES" sz="1400" b="1" i="0" u="none" strike="noStrike">
                          <a:solidFill>
                            <a:schemeClr val="tx2">
                              <a:lumMod val="75000"/>
                            </a:schemeClr>
                          </a:solidFill>
                          <a:effectLst/>
                          <a:latin typeface="Calibri"/>
                        </a:rPr>
                        <a:t>Encuestas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ES" sz="1400" b="0" i="0" u="none" strike="noStrike">
                          <a:solidFill>
                            <a:schemeClr val="tx2">
                              <a:lumMod val="75000"/>
                            </a:schemeClr>
                          </a:solidFill>
                          <a:effectLst/>
                          <a:latin typeface="Calibri"/>
                        </a:rPr>
                        <a:t>Crear, modificar, programar, replicar encuesta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s-ES" sz="1400" b="0" i="0" u="none" strike="noStrike">
                          <a:solidFill>
                            <a:schemeClr val="tx2">
                              <a:lumMod val="75000"/>
                            </a:schemeClr>
                          </a:solidFill>
                          <a:effectLst/>
                          <a:latin typeface="Calibri"/>
                        </a:rPr>
                        <a:t>Webcenter Spaces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08827">
                <a:tc vMerge="1">
                  <a:txBody>
                    <a:bodyPr/>
                    <a:lstStyle/>
                    <a:p>
                      <a:endParaRPr lang="es-ES"/>
                    </a:p>
                  </a:txBody>
                  <a:tcPr/>
                </a:tc>
                <a:tc>
                  <a:txBody>
                    <a:bodyPr/>
                    <a:lstStyle/>
                    <a:p>
                      <a:pPr algn="l" fontAlgn="ctr"/>
                      <a:r>
                        <a:rPr lang="es-ES" sz="1400" b="0" i="0" u="none" strike="noStrike">
                          <a:solidFill>
                            <a:schemeClr val="tx2">
                              <a:lumMod val="75000"/>
                            </a:schemeClr>
                          </a:solidFill>
                          <a:effectLst/>
                          <a:latin typeface="Calibri"/>
                        </a:rPr>
                        <a:t>Ver resultados de encuesta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s-ES" sz="1400" b="0" i="0" u="none" strike="noStrike">
                          <a:solidFill>
                            <a:schemeClr val="tx2">
                              <a:lumMod val="75000"/>
                            </a:schemeClr>
                          </a:solidFill>
                          <a:effectLst/>
                          <a:latin typeface="Calibri"/>
                        </a:rPr>
                        <a:t>Webcenter Spaces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08827">
                <a:tc vMerge="1">
                  <a:txBody>
                    <a:bodyPr/>
                    <a:lstStyle/>
                    <a:p>
                      <a:endParaRPr lang="es-ES"/>
                    </a:p>
                  </a:txBody>
                  <a:tcPr/>
                </a:tc>
                <a:tc>
                  <a:txBody>
                    <a:bodyPr/>
                    <a:lstStyle/>
                    <a:p>
                      <a:pPr algn="l" fontAlgn="ctr"/>
                      <a:r>
                        <a:rPr lang="es-ES" sz="1400" b="0" i="0" u="none" strike="noStrike">
                          <a:solidFill>
                            <a:schemeClr val="tx2">
                              <a:lumMod val="75000"/>
                            </a:schemeClr>
                          </a:solidFill>
                          <a:effectLst/>
                          <a:latin typeface="Calibri"/>
                        </a:rPr>
                        <a:t>Contestar encuesta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s-ES" sz="1400" b="0" i="0" u="none" strike="noStrike">
                          <a:solidFill>
                            <a:schemeClr val="tx2">
                              <a:lumMod val="75000"/>
                            </a:schemeClr>
                          </a:solidFill>
                          <a:effectLst/>
                          <a:latin typeface="Calibri"/>
                        </a:rPr>
                        <a:t>Webcenter Spaces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81776">
                <a:tc>
                  <a:txBody>
                    <a:bodyPr/>
                    <a:lstStyle/>
                    <a:p>
                      <a:pPr algn="l" fontAlgn="ctr"/>
                      <a:r>
                        <a:rPr lang="es-ES" sz="1400" b="1" i="0" u="none" strike="noStrike">
                          <a:solidFill>
                            <a:schemeClr val="tx2">
                              <a:lumMod val="75000"/>
                            </a:schemeClr>
                          </a:solidFill>
                          <a:effectLst/>
                          <a:latin typeface="Calibri"/>
                        </a:rPr>
                        <a:t>Módulo 12. </a:t>
                      </a:r>
                      <a:br>
                        <a:rPr lang="es-ES" sz="1400" b="1" i="0" u="none" strike="noStrike">
                          <a:solidFill>
                            <a:schemeClr val="tx2">
                              <a:lumMod val="75000"/>
                            </a:schemeClr>
                          </a:solidFill>
                          <a:effectLst/>
                          <a:latin typeface="Calibri"/>
                        </a:rPr>
                      </a:br>
                      <a:r>
                        <a:rPr lang="es-ES" sz="1400" b="1" i="0" u="none" strike="noStrike">
                          <a:solidFill>
                            <a:schemeClr val="tx2">
                              <a:lumMod val="75000"/>
                            </a:schemeClr>
                          </a:solidFill>
                          <a:effectLst/>
                          <a:latin typeface="Calibri"/>
                        </a:rPr>
                        <a:t>Normateca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ES" sz="1400" b="0" i="0" u="none" strike="noStrike">
                          <a:solidFill>
                            <a:schemeClr val="tx2">
                              <a:lumMod val="75000"/>
                            </a:schemeClr>
                          </a:solidFill>
                          <a:effectLst/>
                          <a:latin typeface="Calibri"/>
                        </a:rPr>
                        <a:t>Agregar, modificar, eliminar vínculo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s-ES" sz="1400" b="0" i="0" u="none" strike="noStrike">
                          <a:solidFill>
                            <a:schemeClr val="tx2">
                              <a:lumMod val="75000"/>
                            </a:schemeClr>
                          </a:solidFill>
                          <a:effectLst/>
                          <a:latin typeface="Calibri"/>
                        </a:rPr>
                        <a:t>Webcenter Sites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08827">
                <a:tc rowSpan="2">
                  <a:txBody>
                    <a:bodyPr/>
                    <a:lstStyle/>
                    <a:p>
                      <a:pPr algn="l" fontAlgn="ctr"/>
                      <a:r>
                        <a:rPr lang="es-ES" sz="1400" b="1" i="0" u="none" strike="noStrike">
                          <a:solidFill>
                            <a:schemeClr val="tx2">
                              <a:lumMod val="75000"/>
                            </a:schemeClr>
                          </a:solidFill>
                          <a:effectLst/>
                          <a:latin typeface="Calibri"/>
                        </a:rPr>
                        <a:t>Módulo 13. </a:t>
                      </a:r>
                      <a:br>
                        <a:rPr lang="es-ES" sz="1400" b="1" i="0" u="none" strike="noStrike">
                          <a:solidFill>
                            <a:schemeClr val="tx2">
                              <a:lumMod val="75000"/>
                            </a:schemeClr>
                          </a:solidFill>
                          <a:effectLst/>
                          <a:latin typeface="Calibri"/>
                        </a:rPr>
                      </a:br>
                      <a:r>
                        <a:rPr lang="es-ES" sz="1400" b="1" i="0" u="none" strike="noStrike">
                          <a:solidFill>
                            <a:schemeClr val="tx2">
                              <a:lumMod val="75000"/>
                            </a:schemeClr>
                          </a:solidFill>
                          <a:effectLst/>
                          <a:latin typeface="Calibri"/>
                        </a:rPr>
                        <a:t>Secciones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ES" sz="1400" b="0" i="0" u="none" strike="noStrike">
                          <a:solidFill>
                            <a:schemeClr val="tx2">
                              <a:lumMod val="75000"/>
                            </a:schemeClr>
                          </a:solidFill>
                          <a:effectLst/>
                          <a:latin typeface="Calibri"/>
                        </a:rPr>
                        <a:t>Crear y modificar secciones SNICE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s-ES" sz="1400" b="0" i="0" u="none" strike="noStrike">
                          <a:solidFill>
                            <a:schemeClr val="tx2">
                              <a:lumMod val="75000"/>
                            </a:schemeClr>
                          </a:solidFill>
                          <a:effectLst/>
                          <a:latin typeface="Calibri"/>
                        </a:rPr>
                        <a:t>Desarrollo ADF, Webcenter Portal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08827">
                <a:tc vMerge="1">
                  <a:txBody>
                    <a:bodyPr/>
                    <a:lstStyle/>
                    <a:p>
                      <a:endParaRPr lang="es-ES"/>
                    </a:p>
                  </a:txBody>
                  <a:tcPr/>
                </a:tc>
                <a:tc>
                  <a:txBody>
                    <a:bodyPr/>
                    <a:lstStyle/>
                    <a:p>
                      <a:pPr algn="l" fontAlgn="ctr"/>
                      <a:r>
                        <a:rPr lang="es-ES" sz="1400" b="0" i="0" u="none" strike="noStrike">
                          <a:solidFill>
                            <a:schemeClr val="tx2">
                              <a:lumMod val="75000"/>
                            </a:schemeClr>
                          </a:solidFill>
                          <a:effectLst/>
                          <a:latin typeface="Calibri"/>
                        </a:rPr>
                        <a:t>Agregar y modificar de forma masiva secciones SNICE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s-ES" sz="1400" b="0" i="0" u="none" strike="noStrike">
                          <a:solidFill>
                            <a:schemeClr val="tx2">
                              <a:lumMod val="75000"/>
                            </a:schemeClr>
                          </a:solidFill>
                          <a:effectLst/>
                          <a:latin typeface="Calibri"/>
                        </a:rPr>
                        <a:t>Desarrollo ADF, Webcenter Portal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2904298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11125200" cy="889000"/>
          </a:xfrm>
        </p:spPr>
        <p:txBody>
          <a:bodyPr/>
          <a:lstStyle/>
          <a:p>
            <a:r>
              <a:rPr lang="en-US" err="1" smtClean="0"/>
              <a:t>Funcionalidades</a:t>
            </a:r>
            <a:r>
              <a:rPr lang="en-US" smtClean="0"/>
              <a:t> SNICE</a:t>
            </a:r>
            <a:endParaRPr lang="en-US"/>
          </a:p>
        </p:txBody>
      </p:sp>
      <p:sp>
        <p:nvSpPr>
          <p:cNvPr id="6" name="Footer Placeholder 5"/>
          <p:cNvSpPr>
            <a:spLocks noGrp="1"/>
          </p:cNvSpPr>
          <p:nvPr>
            <p:ph type="ftr" sz="quarter" idx="11"/>
          </p:nvPr>
        </p:nvSpPr>
        <p:spPr/>
        <p:txBody>
          <a:bodyPr/>
          <a:lstStyle/>
          <a:p>
            <a:r>
              <a:rPr lang="en-US" smtClean="0"/>
              <a:t>Oracle Confidential – Internal/Restricted/Highly Restricted</a:t>
            </a:r>
            <a:endParaRPr lang="en-US"/>
          </a:p>
        </p:txBody>
      </p:sp>
      <p:sp>
        <p:nvSpPr>
          <p:cNvPr id="3" name="Slide Number Placeholder 2"/>
          <p:cNvSpPr>
            <a:spLocks noGrp="1"/>
          </p:cNvSpPr>
          <p:nvPr>
            <p:ph type="sldNum" sz="quarter" idx="12"/>
          </p:nvPr>
        </p:nvSpPr>
        <p:spPr/>
        <p:txBody>
          <a:bodyPr/>
          <a:lstStyle/>
          <a:p>
            <a:fld id="{C51EAA63-D034-42AE-91FA-B13B9518C7BE}" type="slidenum">
              <a:rPr lang="en-US" smtClean="0"/>
              <a:pPr/>
              <a:t>43</a:t>
            </a:fld>
            <a:endParaRPr lang="en-US"/>
          </a:p>
        </p:txBody>
      </p:sp>
      <p:pic>
        <p:nvPicPr>
          <p:cNvPr id="4" name="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29700" y="650898"/>
            <a:ext cx="2378882" cy="682601"/>
          </a:xfrm>
          <a:prstGeom prst="rect">
            <a:avLst/>
          </a:prstGeom>
        </p:spPr>
      </p:pic>
      <p:graphicFrame>
        <p:nvGraphicFramePr>
          <p:cNvPr id="7" name="6 Tabla"/>
          <p:cNvGraphicFramePr>
            <a:graphicFrameLocks noGrp="1"/>
          </p:cNvGraphicFramePr>
          <p:nvPr>
            <p:extLst>
              <p:ext uri="{D42A27DB-BD31-4B8C-83A1-F6EECF244321}">
                <p14:modId xmlns:p14="http://schemas.microsoft.com/office/powerpoint/2010/main" val="3126649982"/>
              </p:ext>
            </p:extLst>
          </p:nvPr>
        </p:nvGraphicFramePr>
        <p:xfrm>
          <a:off x="977901" y="1437359"/>
          <a:ext cx="10210798" cy="4029790"/>
        </p:xfrm>
        <a:graphic>
          <a:graphicData uri="http://schemas.openxmlformats.org/drawingml/2006/table">
            <a:tbl>
              <a:tblPr firstRow="1" firstCol="1">
                <a:tableStyleId>{5FD0F851-EC5A-4D38-B0AD-8093EC10F338}</a:tableStyleId>
              </a:tblPr>
              <a:tblGrid>
                <a:gridCol w="2984499"/>
                <a:gridCol w="4089400"/>
                <a:gridCol w="3136899"/>
              </a:tblGrid>
              <a:tr h="214416">
                <a:tc>
                  <a:txBody>
                    <a:bodyPr/>
                    <a:lstStyle/>
                    <a:p>
                      <a:pPr algn="l" fontAlgn="ctr"/>
                      <a:r>
                        <a:rPr lang="es-ES" sz="1400" b="1" u="none" strike="noStrike">
                          <a:solidFill>
                            <a:schemeClr val="tx2">
                              <a:lumMod val="75000"/>
                            </a:schemeClr>
                          </a:solidFill>
                          <a:effectLst/>
                        </a:rPr>
                        <a:t>Modulo</a:t>
                      </a:r>
                      <a:endParaRPr lang="es-ES" sz="1400" b="1" i="0" u="none" strike="noStrike">
                        <a:solidFill>
                          <a:schemeClr val="tx2">
                            <a:lumMod val="75000"/>
                          </a:schemeClr>
                        </a:solidFill>
                        <a:effectLst/>
                        <a:latin typeface="Calibri"/>
                      </a:endParaRPr>
                    </a:p>
                  </a:txBody>
                  <a:tcPr marL="8036" marR="8036" marT="80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ctr"/>
                      <a:r>
                        <a:rPr lang="es-ES" sz="1400" b="1" u="none" strike="noStrike">
                          <a:solidFill>
                            <a:schemeClr val="tx2">
                              <a:lumMod val="75000"/>
                            </a:schemeClr>
                          </a:solidFill>
                          <a:effectLst/>
                        </a:rPr>
                        <a:t>Funcionalidad</a:t>
                      </a:r>
                      <a:endParaRPr lang="es-ES" sz="1400" b="1" i="0" u="none" strike="noStrike">
                        <a:solidFill>
                          <a:schemeClr val="tx2">
                            <a:lumMod val="75000"/>
                          </a:schemeClr>
                        </a:solidFill>
                        <a:effectLst/>
                        <a:latin typeface="Calibri"/>
                      </a:endParaRPr>
                    </a:p>
                  </a:txBody>
                  <a:tcPr marL="8036" marR="8036" marT="80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ctr"/>
                      <a:r>
                        <a:rPr lang="es-ES" sz="1400" b="1" u="none" strike="noStrike">
                          <a:solidFill>
                            <a:schemeClr val="tx2">
                              <a:lumMod val="75000"/>
                            </a:schemeClr>
                          </a:solidFill>
                          <a:effectLst/>
                        </a:rPr>
                        <a:t>Solución</a:t>
                      </a:r>
                      <a:endParaRPr lang="es-ES" sz="1400" b="1" i="0" u="none" strike="noStrike">
                        <a:solidFill>
                          <a:schemeClr val="tx2">
                            <a:lumMod val="75000"/>
                          </a:schemeClr>
                        </a:solidFill>
                        <a:effectLst/>
                        <a:latin typeface="Calibri"/>
                      </a:endParaRPr>
                    </a:p>
                  </a:txBody>
                  <a:tcPr marL="8036" marR="8036" marT="80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r>
              <a:tr h="306559">
                <a:tc rowSpan="12">
                  <a:txBody>
                    <a:bodyPr/>
                    <a:lstStyle/>
                    <a:p>
                      <a:pPr algn="l" fontAlgn="ctr"/>
                      <a:r>
                        <a:rPr lang="es-ES" sz="1400" b="1" i="0" u="none" strike="noStrike">
                          <a:solidFill>
                            <a:schemeClr val="tx2">
                              <a:lumMod val="75000"/>
                            </a:schemeClr>
                          </a:solidFill>
                          <a:effectLst/>
                          <a:latin typeface="Calibri"/>
                        </a:rPr>
                        <a:t>Módulo 14. </a:t>
                      </a:r>
                      <a:br>
                        <a:rPr lang="es-ES" sz="1400" b="1" i="0" u="none" strike="noStrike">
                          <a:solidFill>
                            <a:schemeClr val="tx2">
                              <a:lumMod val="75000"/>
                            </a:schemeClr>
                          </a:solidFill>
                          <a:effectLst/>
                          <a:latin typeface="Calibri"/>
                        </a:rPr>
                      </a:br>
                      <a:r>
                        <a:rPr lang="es-ES" sz="1400" b="1" i="0" u="none" strike="noStrike">
                          <a:solidFill>
                            <a:schemeClr val="tx2">
                              <a:lumMod val="75000"/>
                            </a:schemeClr>
                          </a:solidFill>
                          <a:effectLst/>
                          <a:latin typeface="Calibri"/>
                        </a:rPr>
                        <a:t>Catálogos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s-ES" sz="1400" b="0" i="0" u="none" strike="noStrike">
                          <a:solidFill>
                            <a:schemeClr val="tx2">
                              <a:lumMod val="75000"/>
                            </a:schemeClr>
                          </a:solidFill>
                          <a:effectLst/>
                          <a:latin typeface="Calibri"/>
                        </a:rPr>
                        <a:t>Crear y modificar categoría de Sinónimos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s-ES" sz="1400" b="0" i="0" u="none" strike="noStrike">
                          <a:solidFill>
                            <a:schemeClr val="tx2">
                              <a:lumMod val="75000"/>
                            </a:schemeClr>
                          </a:solidFill>
                          <a:effectLst/>
                          <a:latin typeface="Calibri"/>
                        </a:rPr>
                        <a:t>Desarrollo ADF, Webcenter Portal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06559">
                <a:tc vMerge="1">
                  <a:txBody>
                    <a:bodyPr/>
                    <a:lstStyle/>
                    <a:p>
                      <a:endParaRPr lang="es-ES"/>
                    </a:p>
                  </a:txBody>
                  <a:tcPr/>
                </a:tc>
                <a:tc>
                  <a:txBody>
                    <a:bodyPr/>
                    <a:lstStyle/>
                    <a:p>
                      <a:pPr algn="l" fontAlgn="ctr"/>
                      <a:r>
                        <a:rPr lang="es-ES" sz="1400" b="0" i="0" u="none" strike="noStrike">
                          <a:solidFill>
                            <a:schemeClr val="tx2">
                              <a:lumMod val="75000"/>
                            </a:schemeClr>
                          </a:solidFill>
                          <a:effectLst/>
                          <a:latin typeface="Calibri"/>
                        </a:rPr>
                        <a:t>Agregar y modificar de forma masiva categoría de Sinónimos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s-ES" sz="1400" b="0" i="0" u="none" strike="noStrike">
                          <a:solidFill>
                            <a:schemeClr val="tx2">
                              <a:lumMod val="75000"/>
                            </a:schemeClr>
                          </a:solidFill>
                          <a:effectLst/>
                          <a:latin typeface="Calibri"/>
                        </a:rPr>
                        <a:t>Desarrollo ADF, Webcenter Portal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06559">
                <a:tc vMerge="1">
                  <a:txBody>
                    <a:bodyPr/>
                    <a:lstStyle/>
                    <a:p>
                      <a:endParaRPr lang="es-ES"/>
                    </a:p>
                  </a:txBody>
                  <a:tcPr/>
                </a:tc>
                <a:tc>
                  <a:txBody>
                    <a:bodyPr/>
                    <a:lstStyle/>
                    <a:p>
                      <a:pPr algn="l" fontAlgn="ctr"/>
                      <a:r>
                        <a:rPr lang="es-ES" sz="1400" b="0" i="0" u="none" strike="noStrike">
                          <a:solidFill>
                            <a:schemeClr val="tx2">
                              <a:lumMod val="75000"/>
                            </a:schemeClr>
                          </a:solidFill>
                          <a:effectLst/>
                          <a:latin typeface="Calibri"/>
                        </a:rPr>
                        <a:t>Crear y modificar sinónimos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s-ES" sz="1400" b="0" i="0" u="none" strike="noStrike">
                          <a:solidFill>
                            <a:schemeClr val="tx2">
                              <a:lumMod val="75000"/>
                            </a:schemeClr>
                          </a:solidFill>
                          <a:effectLst/>
                          <a:latin typeface="Calibri"/>
                        </a:rPr>
                        <a:t>Desarrollo ADF, Webcenter Portal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06559">
                <a:tc vMerge="1">
                  <a:txBody>
                    <a:bodyPr/>
                    <a:lstStyle/>
                    <a:p>
                      <a:endParaRPr lang="es-ES"/>
                    </a:p>
                  </a:txBody>
                  <a:tcPr/>
                </a:tc>
                <a:tc>
                  <a:txBody>
                    <a:bodyPr/>
                    <a:lstStyle/>
                    <a:p>
                      <a:pPr algn="l" fontAlgn="ctr"/>
                      <a:r>
                        <a:rPr lang="es-ES" sz="1400" b="0" i="0" u="none" strike="noStrike">
                          <a:solidFill>
                            <a:schemeClr val="tx2">
                              <a:lumMod val="75000"/>
                            </a:schemeClr>
                          </a:solidFill>
                          <a:effectLst/>
                          <a:latin typeface="Calibri"/>
                        </a:rPr>
                        <a:t>Agregar y modificar de forma masiva sinónimos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s-ES" sz="1400" b="0" i="0" u="none" strike="noStrike">
                          <a:solidFill>
                            <a:schemeClr val="tx2">
                              <a:lumMod val="75000"/>
                            </a:schemeClr>
                          </a:solidFill>
                          <a:effectLst/>
                          <a:latin typeface="Calibri"/>
                        </a:rPr>
                        <a:t>Desarrollo ADF, Webcenter Portal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06559">
                <a:tc vMerge="1">
                  <a:txBody>
                    <a:bodyPr/>
                    <a:lstStyle/>
                    <a:p>
                      <a:endParaRPr lang="es-E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ES" sz="1400" b="0" i="0" u="none" strike="noStrike">
                          <a:solidFill>
                            <a:schemeClr val="tx2">
                              <a:lumMod val="75000"/>
                            </a:schemeClr>
                          </a:solidFill>
                          <a:effectLst/>
                          <a:latin typeface="Calibri"/>
                        </a:rPr>
                        <a:t>Crear y modificar fracción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s-ES" sz="1400" b="0" i="0" u="none" strike="noStrike">
                          <a:solidFill>
                            <a:schemeClr val="tx2">
                              <a:lumMod val="75000"/>
                            </a:schemeClr>
                          </a:solidFill>
                          <a:effectLst/>
                          <a:latin typeface="Calibri"/>
                        </a:rPr>
                        <a:t>Desarrollo ADF, Webcenter Portal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06559">
                <a:tc vMerge="1">
                  <a:txBody>
                    <a:bodyPr/>
                    <a:lstStyle/>
                    <a:p>
                      <a:endParaRPr lang="es-ES"/>
                    </a:p>
                  </a:txBody>
                  <a:tcPr/>
                </a:tc>
                <a:tc>
                  <a:txBody>
                    <a:bodyPr/>
                    <a:lstStyle/>
                    <a:p>
                      <a:pPr algn="l" fontAlgn="ctr"/>
                      <a:r>
                        <a:rPr lang="es-ES" sz="1400" b="0" i="0" u="none" strike="noStrike">
                          <a:solidFill>
                            <a:schemeClr val="tx2">
                              <a:lumMod val="75000"/>
                            </a:schemeClr>
                          </a:solidFill>
                          <a:effectLst/>
                          <a:latin typeface="Calibri"/>
                        </a:rPr>
                        <a:t>Agregar y modificar de forma masiva fracción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s-ES" sz="1400" b="0" i="0" u="none" strike="noStrike">
                          <a:solidFill>
                            <a:schemeClr val="tx2">
                              <a:lumMod val="75000"/>
                            </a:schemeClr>
                          </a:solidFill>
                          <a:effectLst/>
                          <a:latin typeface="Calibri"/>
                        </a:rPr>
                        <a:t>Desarrollo ADF, Webcenter Portal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06559">
                <a:tc vMerge="1">
                  <a:txBody>
                    <a:bodyPr/>
                    <a:lstStyle/>
                    <a:p>
                      <a:endParaRPr lang="es-ES"/>
                    </a:p>
                  </a:txBody>
                  <a:tcPr/>
                </a:tc>
                <a:tc>
                  <a:txBody>
                    <a:bodyPr/>
                    <a:lstStyle/>
                    <a:p>
                      <a:pPr algn="l" fontAlgn="ctr"/>
                      <a:r>
                        <a:rPr lang="es-ES" sz="1400" b="0" i="0" u="none" strike="noStrike">
                          <a:solidFill>
                            <a:schemeClr val="tx2">
                              <a:lumMod val="75000"/>
                            </a:schemeClr>
                          </a:solidFill>
                          <a:effectLst/>
                          <a:latin typeface="Calibri"/>
                        </a:rPr>
                        <a:t>Crear y modificar capítulo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s-ES" sz="1400" b="0" i="0" u="none" strike="noStrike">
                          <a:solidFill>
                            <a:schemeClr val="tx2">
                              <a:lumMod val="75000"/>
                            </a:schemeClr>
                          </a:solidFill>
                          <a:effectLst/>
                          <a:latin typeface="Calibri"/>
                        </a:rPr>
                        <a:t>Desarrollo ADF, Webcenter Portal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06559">
                <a:tc vMerge="1">
                  <a:txBody>
                    <a:bodyPr/>
                    <a:lstStyle/>
                    <a:p>
                      <a:endParaRPr lang="es-ES"/>
                    </a:p>
                  </a:txBody>
                  <a:tcPr/>
                </a:tc>
                <a:tc>
                  <a:txBody>
                    <a:bodyPr/>
                    <a:lstStyle/>
                    <a:p>
                      <a:pPr algn="l" fontAlgn="ctr"/>
                      <a:r>
                        <a:rPr lang="es-ES" sz="1400" b="0" i="0" u="none" strike="noStrike">
                          <a:solidFill>
                            <a:schemeClr val="tx2">
                              <a:lumMod val="75000"/>
                            </a:schemeClr>
                          </a:solidFill>
                          <a:effectLst/>
                          <a:latin typeface="Calibri"/>
                        </a:rPr>
                        <a:t>Agregar y modificar de forma masiva capítulo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s-ES" sz="1400" b="0" i="0" u="none" strike="noStrike">
                          <a:solidFill>
                            <a:schemeClr val="tx2">
                              <a:lumMod val="75000"/>
                            </a:schemeClr>
                          </a:solidFill>
                          <a:effectLst/>
                          <a:latin typeface="Calibri"/>
                        </a:rPr>
                        <a:t>Desarrollo ADF, Webcenter Portal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06559">
                <a:tc vMerge="1">
                  <a:txBody>
                    <a:bodyPr/>
                    <a:lstStyle/>
                    <a:p>
                      <a:endParaRPr lang="es-ES"/>
                    </a:p>
                  </a:txBody>
                  <a:tcPr/>
                </a:tc>
                <a:tc>
                  <a:txBody>
                    <a:bodyPr/>
                    <a:lstStyle/>
                    <a:p>
                      <a:pPr algn="l" fontAlgn="ctr"/>
                      <a:r>
                        <a:rPr lang="es-ES" sz="1400" b="0" i="0" u="none" strike="noStrike">
                          <a:solidFill>
                            <a:schemeClr val="tx2">
                              <a:lumMod val="75000"/>
                            </a:schemeClr>
                          </a:solidFill>
                          <a:effectLst/>
                          <a:latin typeface="Calibri"/>
                        </a:rPr>
                        <a:t>Crear y modificar partida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s-ES" sz="1400" b="0" i="0" u="none" strike="noStrike">
                          <a:solidFill>
                            <a:schemeClr val="tx2">
                              <a:lumMod val="75000"/>
                            </a:schemeClr>
                          </a:solidFill>
                          <a:effectLst/>
                          <a:latin typeface="Calibri"/>
                        </a:rPr>
                        <a:t>Desarrollo ADF, Webcenter Portal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06559">
                <a:tc vMerge="1">
                  <a:txBody>
                    <a:bodyPr/>
                    <a:lstStyle/>
                    <a:p>
                      <a:endParaRPr lang="es-E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ES" sz="1400" b="0" i="0" u="none" strike="noStrike">
                          <a:solidFill>
                            <a:schemeClr val="tx2">
                              <a:lumMod val="75000"/>
                            </a:schemeClr>
                          </a:solidFill>
                          <a:effectLst/>
                          <a:latin typeface="Calibri"/>
                        </a:rPr>
                        <a:t>Agregar y modificar de forma masiva partida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s-ES" sz="1400" b="0" i="0" u="none" strike="noStrike">
                          <a:solidFill>
                            <a:schemeClr val="tx2">
                              <a:lumMod val="75000"/>
                            </a:schemeClr>
                          </a:solidFill>
                          <a:effectLst/>
                          <a:latin typeface="Calibri"/>
                        </a:rPr>
                        <a:t>Desarrollo ADF, Webcenter Portal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06559">
                <a:tc vMerge="1">
                  <a:txBody>
                    <a:bodyPr/>
                    <a:lstStyle/>
                    <a:p>
                      <a:endParaRPr lang="es-ES"/>
                    </a:p>
                  </a:txBody>
                  <a:tcPr/>
                </a:tc>
                <a:tc>
                  <a:txBody>
                    <a:bodyPr/>
                    <a:lstStyle/>
                    <a:p>
                      <a:pPr algn="l" fontAlgn="ctr"/>
                      <a:r>
                        <a:rPr lang="es-ES" sz="1400" b="0" i="0" u="none" strike="noStrike">
                          <a:solidFill>
                            <a:schemeClr val="tx2">
                              <a:lumMod val="75000"/>
                            </a:schemeClr>
                          </a:solidFill>
                          <a:effectLst/>
                          <a:latin typeface="Calibri"/>
                        </a:rPr>
                        <a:t>Crear y modificar sub-partida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s-ES" sz="1400" b="0" i="0" u="none" strike="noStrike">
                          <a:solidFill>
                            <a:schemeClr val="tx2">
                              <a:lumMod val="75000"/>
                            </a:schemeClr>
                          </a:solidFill>
                          <a:effectLst/>
                          <a:latin typeface="Calibri"/>
                        </a:rPr>
                        <a:t>Desarrollo ADF, Webcenter Portal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06559">
                <a:tc vMerge="1">
                  <a:txBody>
                    <a:bodyPr/>
                    <a:lstStyle/>
                    <a:p>
                      <a:endParaRPr lang="es-E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ES" sz="1400" b="0" i="0" u="none" strike="noStrike">
                          <a:solidFill>
                            <a:schemeClr val="tx2">
                              <a:lumMod val="75000"/>
                            </a:schemeClr>
                          </a:solidFill>
                          <a:effectLst/>
                          <a:latin typeface="Calibri"/>
                        </a:rPr>
                        <a:t>Agregar y modificar de forma masiva sub-partida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s-ES" sz="1400" b="0" i="0" u="none" strike="noStrike">
                          <a:solidFill>
                            <a:schemeClr val="tx2">
                              <a:lumMod val="75000"/>
                            </a:schemeClr>
                          </a:solidFill>
                          <a:effectLst/>
                          <a:latin typeface="Calibri"/>
                        </a:rPr>
                        <a:t>Desarrollo ADF, Webcenter Portal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3482784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11125200" cy="889000"/>
          </a:xfrm>
        </p:spPr>
        <p:txBody>
          <a:bodyPr/>
          <a:lstStyle/>
          <a:p>
            <a:r>
              <a:rPr lang="en-US" err="1" smtClean="0"/>
              <a:t>Funcionalidades</a:t>
            </a:r>
            <a:r>
              <a:rPr lang="en-US" smtClean="0"/>
              <a:t> SNICE</a:t>
            </a:r>
            <a:endParaRPr lang="en-US"/>
          </a:p>
        </p:txBody>
      </p:sp>
      <p:sp>
        <p:nvSpPr>
          <p:cNvPr id="6" name="Footer Placeholder 5"/>
          <p:cNvSpPr>
            <a:spLocks noGrp="1"/>
          </p:cNvSpPr>
          <p:nvPr>
            <p:ph type="ftr" sz="quarter" idx="11"/>
          </p:nvPr>
        </p:nvSpPr>
        <p:spPr/>
        <p:txBody>
          <a:bodyPr/>
          <a:lstStyle/>
          <a:p>
            <a:r>
              <a:rPr lang="en-US" smtClean="0"/>
              <a:t>Oracle Confidential – Internal/Restricted/Highly Restricted</a:t>
            </a:r>
            <a:endParaRPr lang="en-US"/>
          </a:p>
        </p:txBody>
      </p:sp>
      <p:sp>
        <p:nvSpPr>
          <p:cNvPr id="3" name="Slide Number Placeholder 2"/>
          <p:cNvSpPr>
            <a:spLocks noGrp="1"/>
          </p:cNvSpPr>
          <p:nvPr>
            <p:ph type="sldNum" sz="quarter" idx="12"/>
          </p:nvPr>
        </p:nvSpPr>
        <p:spPr/>
        <p:txBody>
          <a:bodyPr/>
          <a:lstStyle/>
          <a:p>
            <a:fld id="{C51EAA63-D034-42AE-91FA-B13B9518C7BE}" type="slidenum">
              <a:rPr lang="en-US" smtClean="0"/>
              <a:pPr/>
              <a:t>44</a:t>
            </a:fld>
            <a:endParaRPr lang="en-US"/>
          </a:p>
        </p:txBody>
      </p:sp>
      <p:pic>
        <p:nvPicPr>
          <p:cNvPr id="4" name="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29700" y="650898"/>
            <a:ext cx="2378882" cy="682601"/>
          </a:xfrm>
          <a:prstGeom prst="rect">
            <a:avLst/>
          </a:prstGeom>
        </p:spPr>
      </p:pic>
      <p:graphicFrame>
        <p:nvGraphicFramePr>
          <p:cNvPr id="7" name="6 Tabla"/>
          <p:cNvGraphicFramePr>
            <a:graphicFrameLocks noGrp="1"/>
          </p:cNvGraphicFramePr>
          <p:nvPr>
            <p:extLst>
              <p:ext uri="{D42A27DB-BD31-4B8C-83A1-F6EECF244321}">
                <p14:modId xmlns:p14="http://schemas.microsoft.com/office/powerpoint/2010/main" val="2306690000"/>
              </p:ext>
            </p:extLst>
          </p:nvPr>
        </p:nvGraphicFramePr>
        <p:xfrm>
          <a:off x="977901" y="1437359"/>
          <a:ext cx="10210798" cy="4143606"/>
        </p:xfrm>
        <a:graphic>
          <a:graphicData uri="http://schemas.openxmlformats.org/drawingml/2006/table">
            <a:tbl>
              <a:tblPr firstRow="1" firstCol="1">
                <a:tableStyleId>{5FD0F851-EC5A-4D38-B0AD-8093EC10F338}</a:tableStyleId>
              </a:tblPr>
              <a:tblGrid>
                <a:gridCol w="2984499"/>
                <a:gridCol w="4089400"/>
                <a:gridCol w="3136899"/>
              </a:tblGrid>
              <a:tr h="220250">
                <a:tc>
                  <a:txBody>
                    <a:bodyPr/>
                    <a:lstStyle/>
                    <a:p>
                      <a:pPr algn="l" fontAlgn="ctr"/>
                      <a:r>
                        <a:rPr lang="es-ES" sz="1400" b="1" u="none" strike="noStrike">
                          <a:solidFill>
                            <a:schemeClr val="tx2">
                              <a:lumMod val="75000"/>
                            </a:schemeClr>
                          </a:solidFill>
                          <a:effectLst/>
                        </a:rPr>
                        <a:t>Modulo</a:t>
                      </a:r>
                      <a:endParaRPr lang="es-ES" sz="1400" b="1" i="0" u="none" strike="noStrike">
                        <a:solidFill>
                          <a:schemeClr val="tx2">
                            <a:lumMod val="75000"/>
                          </a:schemeClr>
                        </a:solidFill>
                        <a:effectLst/>
                        <a:latin typeface="Calibri"/>
                      </a:endParaRPr>
                    </a:p>
                  </a:txBody>
                  <a:tcPr marL="8036" marR="8036" marT="80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ctr"/>
                      <a:r>
                        <a:rPr lang="es-ES" sz="1400" b="1" u="none" strike="noStrike">
                          <a:solidFill>
                            <a:schemeClr val="tx2">
                              <a:lumMod val="75000"/>
                            </a:schemeClr>
                          </a:solidFill>
                          <a:effectLst/>
                        </a:rPr>
                        <a:t>Funcionalidad</a:t>
                      </a:r>
                      <a:endParaRPr lang="es-ES" sz="1400" b="1" i="0" u="none" strike="noStrike">
                        <a:solidFill>
                          <a:schemeClr val="tx2">
                            <a:lumMod val="75000"/>
                          </a:schemeClr>
                        </a:solidFill>
                        <a:effectLst/>
                        <a:latin typeface="Calibri"/>
                      </a:endParaRPr>
                    </a:p>
                  </a:txBody>
                  <a:tcPr marL="8036" marR="8036" marT="80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ctr"/>
                      <a:r>
                        <a:rPr lang="es-ES" sz="1400" b="1" u="none" strike="noStrike">
                          <a:solidFill>
                            <a:schemeClr val="tx2">
                              <a:lumMod val="75000"/>
                            </a:schemeClr>
                          </a:solidFill>
                          <a:effectLst/>
                        </a:rPr>
                        <a:t>Solución</a:t>
                      </a:r>
                      <a:endParaRPr lang="es-ES" sz="1400" b="1" i="0" u="none" strike="noStrike">
                        <a:solidFill>
                          <a:schemeClr val="tx2">
                            <a:lumMod val="75000"/>
                          </a:schemeClr>
                        </a:solidFill>
                        <a:effectLst/>
                        <a:latin typeface="Calibri"/>
                      </a:endParaRPr>
                    </a:p>
                  </a:txBody>
                  <a:tcPr marL="8036" marR="8036" marT="80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r>
              <a:tr h="304972">
                <a:tc rowSpan="12">
                  <a:txBody>
                    <a:bodyPr/>
                    <a:lstStyle/>
                    <a:p>
                      <a:pPr algn="l" fontAlgn="ctr"/>
                      <a:r>
                        <a:rPr lang="es-ES" sz="1400" b="1" i="0" u="none" strike="noStrike">
                          <a:solidFill>
                            <a:schemeClr val="tx2">
                              <a:lumMod val="75000"/>
                            </a:schemeClr>
                          </a:solidFill>
                          <a:effectLst/>
                          <a:latin typeface="Calibri"/>
                        </a:rPr>
                        <a:t>Módulo 14. </a:t>
                      </a:r>
                      <a:br>
                        <a:rPr lang="es-ES" sz="1400" b="1" i="0" u="none" strike="noStrike">
                          <a:solidFill>
                            <a:schemeClr val="tx2">
                              <a:lumMod val="75000"/>
                            </a:schemeClr>
                          </a:solidFill>
                          <a:effectLst/>
                          <a:latin typeface="Calibri"/>
                        </a:rPr>
                      </a:br>
                      <a:r>
                        <a:rPr lang="es-ES" sz="1400" b="1" i="0" u="none" strike="noStrike">
                          <a:solidFill>
                            <a:schemeClr val="tx2">
                              <a:lumMod val="75000"/>
                            </a:schemeClr>
                          </a:solidFill>
                          <a:effectLst/>
                          <a:latin typeface="Calibri"/>
                        </a:rPr>
                        <a:t>Catálogos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s-ES" sz="1400" b="0" i="0" u="none" strike="noStrike">
                          <a:solidFill>
                            <a:schemeClr val="tx2">
                              <a:lumMod val="75000"/>
                            </a:schemeClr>
                          </a:solidFill>
                          <a:effectLst/>
                          <a:latin typeface="Calibri"/>
                        </a:rPr>
                        <a:t>Crear y modificar tarifa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s-ES" sz="1400" b="0" i="0" u="none" strike="noStrike">
                          <a:solidFill>
                            <a:schemeClr val="tx2">
                              <a:lumMod val="75000"/>
                            </a:schemeClr>
                          </a:solidFill>
                          <a:effectLst/>
                          <a:latin typeface="Calibri"/>
                        </a:rPr>
                        <a:t>Desarrollo ADF, Webcenter Portal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04972">
                <a:tc vMerge="1">
                  <a:txBody>
                    <a:bodyPr/>
                    <a:lstStyle/>
                    <a:p>
                      <a:endParaRPr lang="es-ES"/>
                    </a:p>
                  </a:txBody>
                  <a:tcPr/>
                </a:tc>
                <a:tc>
                  <a:txBody>
                    <a:bodyPr/>
                    <a:lstStyle/>
                    <a:p>
                      <a:pPr algn="l" fontAlgn="ctr"/>
                      <a:r>
                        <a:rPr lang="es-ES" sz="1400" b="0" i="0" u="none" strike="noStrike">
                          <a:solidFill>
                            <a:schemeClr val="tx2">
                              <a:lumMod val="75000"/>
                            </a:schemeClr>
                          </a:solidFill>
                          <a:effectLst/>
                          <a:latin typeface="Calibri"/>
                        </a:rPr>
                        <a:t>Agregar y modificar de forma masiva tarifa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s-ES" sz="1400" b="0" i="0" u="none" strike="noStrike">
                          <a:solidFill>
                            <a:schemeClr val="tx2">
                              <a:lumMod val="75000"/>
                            </a:schemeClr>
                          </a:solidFill>
                          <a:effectLst/>
                          <a:latin typeface="Calibri"/>
                        </a:rPr>
                        <a:t>Desarrollo ADF, Webcenter Portal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04972">
                <a:tc vMerge="1">
                  <a:txBody>
                    <a:bodyPr/>
                    <a:lstStyle/>
                    <a:p>
                      <a:endParaRPr lang="es-ES"/>
                    </a:p>
                  </a:txBody>
                  <a:tcPr/>
                </a:tc>
                <a:tc>
                  <a:txBody>
                    <a:bodyPr/>
                    <a:lstStyle/>
                    <a:p>
                      <a:pPr algn="l" fontAlgn="ctr"/>
                      <a:r>
                        <a:rPr lang="es-ES" sz="1400" b="0" i="0" u="none" strike="noStrike">
                          <a:solidFill>
                            <a:schemeClr val="tx2">
                              <a:lumMod val="75000"/>
                            </a:schemeClr>
                          </a:solidFill>
                          <a:effectLst/>
                          <a:latin typeface="Calibri"/>
                        </a:rPr>
                        <a:t>Crear y modificar régimen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s-ES" sz="1400" b="0" i="0" u="none" strike="noStrike">
                          <a:solidFill>
                            <a:schemeClr val="tx2">
                              <a:lumMod val="75000"/>
                            </a:schemeClr>
                          </a:solidFill>
                          <a:effectLst/>
                          <a:latin typeface="Calibri"/>
                        </a:rPr>
                        <a:t>Desarrollo ADF, Webcenter Portal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04972">
                <a:tc vMerge="1">
                  <a:txBody>
                    <a:bodyPr/>
                    <a:lstStyle/>
                    <a:p>
                      <a:endParaRPr lang="es-ES"/>
                    </a:p>
                  </a:txBody>
                  <a:tcPr/>
                </a:tc>
                <a:tc>
                  <a:txBody>
                    <a:bodyPr/>
                    <a:lstStyle/>
                    <a:p>
                      <a:pPr algn="l" fontAlgn="ctr"/>
                      <a:r>
                        <a:rPr lang="es-ES" sz="1400" b="0" i="0" u="none" strike="noStrike">
                          <a:solidFill>
                            <a:schemeClr val="tx2">
                              <a:lumMod val="75000"/>
                            </a:schemeClr>
                          </a:solidFill>
                          <a:effectLst/>
                          <a:latin typeface="Calibri"/>
                        </a:rPr>
                        <a:t>Agregar y modificar de forma masiva régimen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s-ES" sz="1400" b="0" i="0" u="none" strike="noStrike">
                          <a:solidFill>
                            <a:schemeClr val="tx2">
                              <a:lumMod val="75000"/>
                            </a:schemeClr>
                          </a:solidFill>
                          <a:effectLst/>
                          <a:latin typeface="Calibri"/>
                        </a:rPr>
                        <a:t>Desarrollo ADF, Webcenter Portal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04972">
                <a:tc vMerge="1">
                  <a:txBody>
                    <a:bodyPr/>
                    <a:lstStyle/>
                    <a:p>
                      <a:endParaRPr lang="es-E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ES" sz="1400" b="0" i="0" u="none" strike="noStrike">
                          <a:solidFill>
                            <a:schemeClr val="tx2">
                              <a:lumMod val="75000"/>
                            </a:schemeClr>
                          </a:solidFill>
                          <a:effectLst/>
                          <a:latin typeface="Calibri"/>
                        </a:rPr>
                        <a:t>Crear y modificar unidad de medida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s-ES" sz="1400" b="0" i="0" u="none" strike="noStrike">
                          <a:solidFill>
                            <a:schemeClr val="tx2">
                              <a:lumMod val="75000"/>
                            </a:schemeClr>
                          </a:solidFill>
                          <a:effectLst/>
                          <a:latin typeface="Calibri"/>
                        </a:rPr>
                        <a:t>Desarrollo ADF, Webcenter Portal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04972">
                <a:tc vMerge="1">
                  <a:txBody>
                    <a:bodyPr/>
                    <a:lstStyle/>
                    <a:p>
                      <a:endParaRPr lang="es-ES"/>
                    </a:p>
                  </a:txBody>
                  <a:tcPr/>
                </a:tc>
                <a:tc>
                  <a:txBody>
                    <a:bodyPr/>
                    <a:lstStyle/>
                    <a:p>
                      <a:pPr algn="l" fontAlgn="ctr"/>
                      <a:r>
                        <a:rPr lang="es-ES" sz="1400" b="0" i="0" u="none" strike="noStrike">
                          <a:solidFill>
                            <a:schemeClr val="tx2">
                              <a:lumMod val="75000"/>
                            </a:schemeClr>
                          </a:solidFill>
                          <a:effectLst/>
                          <a:latin typeface="Calibri"/>
                        </a:rPr>
                        <a:t>Agregar y modificar de forma masiva unidad de medida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s-ES" sz="1400" b="0" i="0" u="none" strike="noStrike">
                          <a:solidFill>
                            <a:schemeClr val="tx2">
                              <a:lumMod val="75000"/>
                            </a:schemeClr>
                          </a:solidFill>
                          <a:effectLst/>
                          <a:latin typeface="Calibri"/>
                        </a:rPr>
                        <a:t>Desarrollo ADF, Webcenter Portal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04972">
                <a:tc vMerge="1">
                  <a:txBody>
                    <a:bodyPr/>
                    <a:lstStyle/>
                    <a:p>
                      <a:endParaRPr lang="es-ES"/>
                    </a:p>
                  </a:txBody>
                  <a:tcPr/>
                </a:tc>
                <a:tc>
                  <a:txBody>
                    <a:bodyPr/>
                    <a:lstStyle/>
                    <a:p>
                      <a:pPr algn="l" fontAlgn="ctr"/>
                      <a:r>
                        <a:rPr lang="es-ES" sz="1400" b="0" i="0" u="none" strike="noStrike">
                          <a:solidFill>
                            <a:schemeClr val="tx2">
                              <a:lumMod val="75000"/>
                            </a:schemeClr>
                          </a:solidFill>
                          <a:effectLst/>
                          <a:latin typeface="Calibri"/>
                        </a:rPr>
                        <a:t>Crear y modificar tratados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s-ES" sz="1400" b="0" i="0" u="none" strike="noStrike">
                          <a:solidFill>
                            <a:schemeClr val="tx2">
                              <a:lumMod val="75000"/>
                            </a:schemeClr>
                          </a:solidFill>
                          <a:effectLst/>
                          <a:latin typeface="Calibri"/>
                        </a:rPr>
                        <a:t>Desarrollo ADF, Webcenter Portal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04972">
                <a:tc vMerge="1">
                  <a:txBody>
                    <a:bodyPr/>
                    <a:lstStyle/>
                    <a:p>
                      <a:endParaRPr lang="es-ES"/>
                    </a:p>
                  </a:txBody>
                  <a:tcPr/>
                </a:tc>
                <a:tc>
                  <a:txBody>
                    <a:bodyPr/>
                    <a:lstStyle/>
                    <a:p>
                      <a:pPr algn="l" fontAlgn="ctr"/>
                      <a:r>
                        <a:rPr lang="es-ES" sz="1400" b="0" i="0" u="none" strike="noStrike">
                          <a:solidFill>
                            <a:schemeClr val="tx2">
                              <a:lumMod val="75000"/>
                            </a:schemeClr>
                          </a:solidFill>
                          <a:effectLst/>
                          <a:latin typeface="Calibri"/>
                        </a:rPr>
                        <a:t>Agregar y modificar de forma masiva tratados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s-ES" sz="1400" b="0" i="0" u="none" strike="noStrike">
                          <a:solidFill>
                            <a:schemeClr val="tx2">
                              <a:lumMod val="75000"/>
                            </a:schemeClr>
                          </a:solidFill>
                          <a:effectLst/>
                          <a:latin typeface="Calibri"/>
                        </a:rPr>
                        <a:t>Desarrollo ADF, Webcenter Portal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04972">
                <a:tc vMerge="1">
                  <a:txBody>
                    <a:bodyPr/>
                    <a:lstStyle/>
                    <a:p>
                      <a:endParaRPr lang="es-ES"/>
                    </a:p>
                  </a:txBody>
                  <a:tcPr/>
                </a:tc>
                <a:tc>
                  <a:txBody>
                    <a:bodyPr/>
                    <a:lstStyle/>
                    <a:p>
                      <a:pPr algn="l" fontAlgn="ctr"/>
                      <a:r>
                        <a:rPr lang="es-ES" sz="1400" b="0" i="0" u="none" strike="noStrike">
                          <a:solidFill>
                            <a:schemeClr val="tx2">
                              <a:lumMod val="75000"/>
                            </a:schemeClr>
                          </a:solidFill>
                          <a:effectLst/>
                          <a:latin typeface="Calibri"/>
                        </a:rPr>
                        <a:t>Crear y modificar programas_restricciones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s-ES" sz="1400" b="0" i="0" u="none" strike="noStrike">
                          <a:solidFill>
                            <a:schemeClr val="tx2">
                              <a:lumMod val="75000"/>
                            </a:schemeClr>
                          </a:solidFill>
                          <a:effectLst/>
                          <a:latin typeface="Calibri"/>
                        </a:rPr>
                        <a:t>Desarrollo ADF, Webcenter Portal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33986">
                <a:tc vMerge="1">
                  <a:txBody>
                    <a:bodyPr/>
                    <a:lstStyle/>
                    <a:p>
                      <a:endParaRPr lang="es-E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ES" sz="1400" b="0" i="0" u="none" strike="noStrike">
                          <a:solidFill>
                            <a:schemeClr val="tx2">
                              <a:lumMod val="75000"/>
                            </a:schemeClr>
                          </a:solidFill>
                          <a:effectLst/>
                          <a:latin typeface="Calibri"/>
                        </a:rPr>
                        <a:t>Agregar y modificar de forma masiva programas_restricciones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s-ES" sz="1400" b="0" i="0" u="none" strike="noStrike">
                          <a:solidFill>
                            <a:schemeClr val="tx2">
                              <a:lumMod val="75000"/>
                            </a:schemeClr>
                          </a:solidFill>
                          <a:effectLst/>
                          <a:latin typeface="Calibri"/>
                        </a:rPr>
                        <a:t>Desarrollo ADF, Webcenter Portal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04972">
                <a:tc vMerge="1">
                  <a:txBody>
                    <a:bodyPr/>
                    <a:lstStyle/>
                    <a:p>
                      <a:endParaRPr lang="es-ES"/>
                    </a:p>
                  </a:txBody>
                  <a:tcPr/>
                </a:tc>
                <a:tc>
                  <a:txBody>
                    <a:bodyPr/>
                    <a:lstStyle/>
                    <a:p>
                      <a:pPr algn="l" fontAlgn="ctr"/>
                      <a:r>
                        <a:rPr lang="es-ES" sz="1400" b="0" i="0" u="none" strike="noStrike">
                          <a:solidFill>
                            <a:schemeClr val="tx2">
                              <a:lumMod val="75000"/>
                            </a:schemeClr>
                          </a:solidFill>
                          <a:effectLst/>
                          <a:latin typeface="Calibri"/>
                        </a:rPr>
                        <a:t>Crear y modificar tipos de programas_restricciones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s-ES" sz="1400" b="0" i="0" u="none" strike="noStrike">
                          <a:solidFill>
                            <a:schemeClr val="tx2">
                              <a:lumMod val="75000"/>
                            </a:schemeClr>
                          </a:solidFill>
                          <a:effectLst/>
                          <a:latin typeface="Calibri"/>
                        </a:rPr>
                        <a:t>Desarrollo ADF, Webcenter Portal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33986">
                <a:tc vMerge="1">
                  <a:txBody>
                    <a:bodyPr/>
                    <a:lstStyle/>
                    <a:p>
                      <a:endParaRPr lang="es-E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ES" sz="1400" b="0" i="0" u="none" strike="noStrike">
                          <a:solidFill>
                            <a:schemeClr val="tx2">
                              <a:lumMod val="75000"/>
                            </a:schemeClr>
                          </a:solidFill>
                          <a:effectLst/>
                          <a:latin typeface="Calibri"/>
                        </a:rPr>
                        <a:t>Agregar y modificar de forma masiva tipos de programas_restricciones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s-ES" sz="1400" b="0" i="0" u="none" strike="noStrike">
                          <a:solidFill>
                            <a:schemeClr val="tx2">
                              <a:lumMod val="75000"/>
                            </a:schemeClr>
                          </a:solidFill>
                          <a:effectLst/>
                          <a:latin typeface="Calibri"/>
                        </a:rPr>
                        <a:t>Desarrollo ADF, Webcenter Portal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1048393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11125200" cy="889000"/>
          </a:xfrm>
        </p:spPr>
        <p:txBody>
          <a:bodyPr/>
          <a:lstStyle/>
          <a:p>
            <a:r>
              <a:rPr lang="en-US" err="1" smtClean="0"/>
              <a:t>Funcionalidades</a:t>
            </a:r>
            <a:r>
              <a:rPr lang="en-US" smtClean="0"/>
              <a:t> SNICE</a:t>
            </a:r>
            <a:endParaRPr lang="en-US"/>
          </a:p>
        </p:txBody>
      </p:sp>
      <p:sp>
        <p:nvSpPr>
          <p:cNvPr id="6" name="Footer Placeholder 5"/>
          <p:cNvSpPr>
            <a:spLocks noGrp="1"/>
          </p:cNvSpPr>
          <p:nvPr>
            <p:ph type="ftr" sz="quarter" idx="11"/>
          </p:nvPr>
        </p:nvSpPr>
        <p:spPr/>
        <p:txBody>
          <a:bodyPr/>
          <a:lstStyle/>
          <a:p>
            <a:r>
              <a:rPr lang="en-US" smtClean="0"/>
              <a:t>Oracle Confidential – Internal/Restricted/Highly Restricted</a:t>
            </a:r>
            <a:endParaRPr lang="en-US"/>
          </a:p>
        </p:txBody>
      </p:sp>
      <p:sp>
        <p:nvSpPr>
          <p:cNvPr id="3" name="Slide Number Placeholder 2"/>
          <p:cNvSpPr>
            <a:spLocks noGrp="1"/>
          </p:cNvSpPr>
          <p:nvPr>
            <p:ph type="sldNum" sz="quarter" idx="12"/>
          </p:nvPr>
        </p:nvSpPr>
        <p:spPr/>
        <p:txBody>
          <a:bodyPr/>
          <a:lstStyle/>
          <a:p>
            <a:fld id="{C51EAA63-D034-42AE-91FA-B13B9518C7BE}" type="slidenum">
              <a:rPr lang="en-US" smtClean="0"/>
              <a:pPr/>
              <a:t>45</a:t>
            </a:fld>
            <a:endParaRPr lang="en-US"/>
          </a:p>
        </p:txBody>
      </p:sp>
      <p:pic>
        <p:nvPicPr>
          <p:cNvPr id="4" name="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29700" y="650898"/>
            <a:ext cx="2378882" cy="682601"/>
          </a:xfrm>
          <a:prstGeom prst="rect">
            <a:avLst/>
          </a:prstGeom>
        </p:spPr>
      </p:pic>
      <p:graphicFrame>
        <p:nvGraphicFramePr>
          <p:cNvPr id="7" name="6 Tabla"/>
          <p:cNvGraphicFramePr>
            <a:graphicFrameLocks noGrp="1"/>
          </p:cNvGraphicFramePr>
          <p:nvPr>
            <p:extLst>
              <p:ext uri="{D42A27DB-BD31-4B8C-83A1-F6EECF244321}">
                <p14:modId xmlns:p14="http://schemas.microsoft.com/office/powerpoint/2010/main" val="521624926"/>
              </p:ext>
            </p:extLst>
          </p:nvPr>
        </p:nvGraphicFramePr>
        <p:xfrm>
          <a:off x="977901" y="1437359"/>
          <a:ext cx="10210798" cy="4159476"/>
        </p:xfrm>
        <a:graphic>
          <a:graphicData uri="http://schemas.openxmlformats.org/drawingml/2006/table">
            <a:tbl>
              <a:tblPr firstRow="1" firstCol="1">
                <a:tableStyleId>{5FD0F851-EC5A-4D38-B0AD-8093EC10F338}</a:tableStyleId>
              </a:tblPr>
              <a:tblGrid>
                <a:gridCol w="2984499"/>
                <a:gridCol w="4089400"/>
                <a:gridCol w="3136899"/>
              </a:tblGrid>
              <a:tr h="214416">
                <a:tc>
                  <a:txBody>
                    <a:bodyPr/>
                    <a:lstStyle/>
                    <a:p>
                      <a:pPr algn="l" fontAlgn="ctr"/>
                      <a:r>
                        <a:rPr lang="es-ES" sz="1400" b="1" u="none" strike="noStrike">
                          <a:solidFill>
                            <a:schemeClr val="tx2">
                              <a:lumMod val="75000"/>
                            </a:schemeClr>
                          </a:solidFill>
                          <a:effectLst/>
                        </a:rPr>
                        <a:t>Modulo</a:t>
                      </a:r>
                      <a:endParaRPr lang="es-ES" sz="1400" b="1" i="0" u="none" strike="noStrike">
                        <a:solidFill>
                          <a:schemeClr val="tx2">
                            <a:lumMod val="75000"/>
                          </a:schemeClr>
                        </a:solidFill>
                        <a:effectLst/>
                        <a:latin typeface="Calibri"/>
                      </a:endParaRPr>
                    </a:p>
                  </a:txBody>
                  <a:tcPr marL="8036" marR="8036" marT="80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ctr"/>
                      <a:r>
                        <a:rPr lang="es-ES" sz="1400" b="1" u="none" strike="noStrike">
                          <a:solidFill>
                            <a:schemeClr val="tx2">
                              <a:lumMod val="75000"/>
                            </a:schemeClr>
                          </a:solidFill>
                          <a:effectLst/>
                        </a:rPr>
                        <a:t>Funcionalidad</a:t>
                      </a:r>
                      <a:endParaRPr lang="es-ES" sz="1400" b="1" i="0" u="none" strike="noStrike">
                        <a:solidFill>
                          <a:schemeClr val="tx2">
                            <a:lumMod val="75000"/>
                          </a:schemeClr>
                        </a:solidFill>
                        <a:effectLst/>
                        <a:latin typeface="Calibri"/>
                      </a:endParaRPr>
                    </a:p>
                  </a:txBody>
                  <a:tcPr marL="8036" marR="8036" marT="80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ctr"/>
                      <a:r>
                        <a:rPr lang="es-ES" sz="1400" b="1" u="none" strike="noStrike">
                          <a:solidFill>
                            <a:schemeClr val="tx2">
                              <a:lumMod val="75000"/>
                            </a:schemeClr>
                          </a:solidFill>
                          <a:effectLst/>
                        </a:rPr>
                        <a:t>Solución</a:t>
                      </a:r>
                      <a:endParaRPr lang="es-ES" sz="1400" b="1" i="0" u="none" strike="noStrike">
                        <a:solidFill>
                          <a:schemeClr val="tx2">
                            <a:lumMod val="75000"/>
                          </a:schemeClr>
                        </a:solidFill>
                        <a:effectLst/>
                        <a:latin typeface="Calibri"/>
                      </a:endParaRPr>
                    </a:p>
                  </a:txBody>
                  <a:tcPr marL="8036" marR="8036" marT="80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r>
              <a:tr h="306559">
                <a:tc rowSpan="12">
                  <a:txBody>
                    <a:bodyPr/>
                    <a:lstStyle/>
                    <a:p>
                      <a:pPr algn="l" fontAlgn="ctr"/>
                      <a:r>
                        <a:rPr lang="es-ES" sz="1400" b="1" i="0" u="none" strike="noStrike">
                          <a:solidFill>
                            <a:schemeClr val="tx2">
                              <a:lumMod val="75000"/>
                            </a:schemeClr>
                          </a:solidFill>
                          <a:effectLst/>
                          <a:latin typeface="Calibri"/>
                        </a:rPr>
                        <a:t>Módulo 14. </a:t>
                      </a:r>
                      <a:br>
                        <a:rPr lang="es-ES" sz="1400" b="1" i="0" u="none" strike="noStrike">
                          <a:solidFill>
                            <a:schemeClr val="tx2">
                              <a:lumMod val="75000"/>
                            </a:schemeClr>
                          </a:solidFill>
                          <a:effectLst/>
                          <a:latin typeface="Calibri"/>
                        </a:rPr>
                      </a:br>
                      <a:r>
                        <a:rPr lang="es-ES" sz="1400" b="1" i="0" u="none" strike="noStrike">
                          <a:solidFill>
                            <a:schemeClr val="tx2">
                              <a:lumMod val="75000"/>
                            </a:schemeClr>
                          </a:solidFill>
                          <a:effectLst/>
                          <a:latin typeface="Calibri"/>
                        </a:rPr>
                        <a:t>Catálogos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s-ES" sz="1400" b="0" i="0" u="none" strike="noStrike">
                          <a:solidFill>
                            <a:schemeClr val="tx2">
                              <a:lumMod val="75000"/>
                            </a:schemeClr>
                          </a:solidFill>
                          <a:effectLst/>
                          <a:latin typeface="Calibri"/>
                        </a:rPr>
                        <a:t>Crear y modificar requisitos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s-ES" sz="1400" b="0" i="0" u="none" strike="noStrike">
                          <a:solidFill>
                            <a:schemeClr val="tx2">
                              <a:lumMod val="75000"/>
                            </a:schemeClr>
                          </a:solidFill>
                          <a:effectLst/>
                          <a:latin typeface="Calibri"/>
                        </a:rPr>
                        <a:t>Desarrollo ADF, Webcenter Portal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06559">
                <a:tc vMerge="1">
                  <a:txBody>
                    <a:bodyPr/>
                    <a:lstStyle/>
                    <a:p>
                      <a:endParaRPr lang="es-ES"/>
                    </a:p>
                  </a:txBody>
                  <a:tcPr/>
                </a:tc>
                <a:tc>
                  <a:txBody>
                    <a:bodyPr/>
                    <a:lstStyle/>
                    <a:p>
                      <a:pPr algn="l" fontAlgn="ctr"/>
                      <a:r>
                        <a:rPr lang="es-ES" sz="1400" b="0" i="0" u="none" strike="noStrike">
                          <a:solidFill>
                            <a:schemeClr val="tx2">
                              <a:lumMod val="75000"/>
                            </a:schemeClr>
                          </a:solidFill>
                          <a:effectLst/>
                          <a:latin typeface="Calibri"/>
                        </a:rPr>
                        <a:t>Agregar y modificar de forma masiva requisitos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s-ES" sz="1400" b="0" i="0" u="none" strike="noStrike">
                          <a:solidFill>
                            <a:schemeClr val="tx2">
                              <a:lumMod val="75000"/>
                            </a:schemeClr>
                          </a:solidFill>
                          <a:effectLst/>
                          <a:latin typeface="Calibri"/>
                        </a:rPr>
                        <a:t>Desarrollo ADF, Webcenter Portal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06559">
                <a:tc vMerge="1">
                  <a:txBody>
                    <a:bodyPr/>
                    <a:lstStyle/>
                    <a:p>
                      <a:endParaRPr lang="es-ES"/>
                    </a:p>
                  </a:txBody>
                  <a:tcPr/>
                </a:tc>
                <a:tc>
                  <a:txBody>
                    <a:bodyPr/>
                    <a:lstStyle/>
                    <a:p>
                      <a:pPr algn="l" fontAlgn="ctr"/>
                      <a:r>
                        <a:rPr lang="es-ES" sz="1400" b="0" i="0" u="none" strike="noStrike">
                          <a:solidFill>
                            <a:schemeClr val="tx2">
                              <a:lumMod val="75000"/>
                            </a:schemeClr>
                          </a:solidFill>
                          <a:effectLst/>
                          <a:latin typeface="Calibri"/>
                        </a:rPr>
                        <a:t>Crear y modificar dependencias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s-ES" sz="1400" b="0" i="0" u="none" strike="noStrike">
                          <a:solidFill>
                            <a:schemeClr val="tx2">
                              <a:lumMod val="75000"/>
                            </a:schemeClr>
                          </a:solidFill>
                          <a:effectLst/>
                          <a:latin typeface="Calibri"/>
                        </a:rPr>
                        <a:t>Desarrollo ADF, Webcenter Portal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06559">
                <a:tc vMerge="1">
                  <a:txBody>
                    <a:bodyPr/>
                    <a:lstStyle/>
                    <a:p>
                      <a:endParaRPr lang="es-ES"/>
                    </a:p>
                  </a:txBody>
                  <a:tcPr/>
                </a:tc>
                <a:tc>
                  <a:txBody>
                    <a:bodyPr/>
                    <a:lstStyle/>
                    <a:p>
                      <a:pPr algn="l" fontAlgn="ctr"/>
                      <a:r>
                        <a:rPr lang="es-ES" sz="1400" b="0" i="0" u="none" strike="noStrike">
                          <a:solidFill>
                            <a:schemeClr val="tx2">
                              <a:lumMod val="75000"/>
                            </a:schemeClr>
                          </a:solidFill>
                          <a:effectLst/>
                          <a:latin typeface="Calibri"/>
                        </a:rPr>
                        <a:t>Agregar y modificar de forma masiva Dependencias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s-ES" sz="1400" b="0" i="0" u="none" strike="noStrike">
                          <a:solidFill>
                            <a:schemeClr val="tx2">
                              <a:lumMod val="75000"/>
                            </a:schemeClr>
                          </a:solidFill>
                          <a:effectLst/>
                          <a:latin typeface="Calibri"/>
                        </a:rPr>
                        <a:t>Desarrollo ADF, Webcenter Portal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06559">
                <a:tc vMerge="1">
                  <a:txBody>
                    <a:bodyPr/>
                    <a:lstStyle/>
                    <a:p>
                      <a:endParaRPr lang="es-E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ES" sz="1400" b="0" i="0" u="none" strike="noStrike">
                          <a:solidFill>
                            <a:schemeClr val="tx2">
                              <a:lumMod val="75000"/>
                            </a:schemeClr>
                          </a:solidFill>
                          <a:effectLst/>
                          <a:latin typeface="Calibri"/>
                        </a:rPr>
                        <a:t>Crear y modificar trámites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s-ES" sz="1400" b="0" i="0" u="none" strike="noStrike">
                          <a:solidFill>
                            <a:schemeClr val="tx2">
                              <a:lumMod val="75000"/>
                            </a:schemeClr>
                          </a:solidFill>
                          <a:effectLst/>
                          <a:latin typeface="Calibri"/>
                        </a:rPr>
                        <a:t>Desarrollo ADF, Webcenter Portal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06559">
                <a:tc vMerge="1">
                  <a:txBody>
                    <a:bodyPr/>
                    <a:lstStyle/>
                    <a:p>
                      <a:endParaRPr lang="es-ES"/>
                    </a:p>
                  </a:txBody>
                  <a:tcPr/>
                </a:tc>
                <a:tc>
                  <a:txBody>
                    <a:bodyPr/>
                    <a:lstStyle/>
                    <a:p>
                      <a:pPr algn="l" fontAlgn="ctr"/>
                      <a:r>
                        <a:rPr lang="es-ES" sz="1400" b="0" i="0" u="none" strike="noStrike">
                          <a:solidFill>
                            <a:schemeClr val="tx2">
                              <a:lumMod val="75000"/>
                            </a:schemeClr>
                          </a:solidFill>
                          <a:effectLst/>
                          <a:latin typeface="Calibri"/>
                        </a:rPr>
                        <a:t>Agregar y modificar de forma masiva trámites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s-ES" sz="1400" b="0" i="0" u="none" strike="noStrike">
                          <a:solidFill>
                            <a:schemeClr val="tx2">
                              <a:lumMod val="75000"/>
                            </a:schemeClr>
                          </a:solidFill>
                          <a:effectLst/>
                          <a:latin typeface="Calibri"/>
                        </a:rPr>
                        <a:t>Desarrollo ADF, Webcenter Portal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06559">
                <a:tc vMerge="1">
                  <a:txBody>
                    <a:bodyPr/>
                    <a:lstStyle/>
                    <a:p>
                      <a:endParaRPr lang="es-ES"/>
                    </a:p>
                  </a:txBody>
                  <a:tcPr/>
                </a:tc>
                <a:tc>
                  <a:txBody>
                    <a:bodyPr/>
                    <a:lstStyle/>
                    <a:p>
                      <a:pPr algn="l" fontAlgn="ctr"/>
                      <a:r>
                        <a:rPr lang="es-ES" sz="1400" b="0" i="0" u="none" strike="noStrike">
                          <a:solidFill>
                            <a:schemeClr val="tx2">
                              <a:lumMod val="75000"/>
                            </a:schemeClr>
                          </a:solidFill>
                          <a:effectLst/>
                          <a:latin typeface="Calibri"/>
                        </a:rPr>
                        <a:t>Crear y modificar textos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s-ES" sz="1400" b="0" i="0" u="none" strike="noStrike">
                          <a:solidFill>
                            <a:schemeClr val="tx2">
                              <a:lumMod val="75000"/>
                            </a:schemeClr>
                          </a:solidFill>
                          <a:effectLst/>
                          <a:latin typeface="Calibri"/>
                        </a:rPr>
                        <a:t>Desarrollo ADF, Webcenter Portal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06559">
                <a:tc vMerge="1">
                  <a:txBody>
                    <a:bodyPr/>
                    <a:lstStyle/>
                    <a:p>
                      <a:endParaRPr lang="es-ES"/>
                    </a:p>
                  </a:txBody>
                  <a:tcPr/>
                </a:tc>
                <a:tc>
                  <a:txBody>
                    <a:bodyPr/>
                    <a:lstStyle/>
                    <a:p>
                      <a:pPr algn="l" fontAlgn="ctr"/>
                      <a:r>
                        <a:rPr lang="es-ES" sz="1400" b="0" i="0" u="none" strike="noStrike">
                          <a:solidFill>
                            <a:schemeClr val="tx2">
                              <a:lumMod val="75000"/>
                            </a:schemeClr>
                          </a:solidFill>
                          <a:effectLst/>
                          <a:latin typeface="Calibri"/>
                        </a:rPr>
                        <a:t>Agregar y modificar de forma masiva textos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s-ES" sz="1400" b="0" i="0" u="none" strike="noStrike">
                          <a:solidFill>
                            <a:schemeClr val="tx2">
                              <a:lumMod val="75000"/>
                            </a:schemeClr>
                          </a:solidFill>
                          <a:effectLst/>
                          <a:latin typeface="Calibri"/>
                        </a:rPr>
                        <a:t>Desarrollo ADF, Webcenter Portal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06559">
                <a:tc vMerge="1">
                  <a:txBody>
                    <a:bodyPr/>
                    <a:lstStyle/>
                    <a:p>
                      <a:endParaRPr lang="es-ES"/>
                    </a:p>
                  </a:txBody>
                  <a:tcPr/>
                </a:tc>
                <a:tc>
                  <a:txBody>
                    <a:bodyPr/>
                    <a:lstStyle/>
                    <a:p>
                      <a:pPr algn="l" fontAlgn="ctr"/>
                      <a:r>
                        <a:rPr lang="es-ES" sz="1400" b="0" i="0" u="none" strike="noStrike">
                          <a:solidFill>
                            <a:schemeClr val="tx2">
                              <a:lumMod val="75000"/>
                            </a:schemeClr>
                          </a:solidFill>
                          <a:effectLst/>
                          <a:latin typeface="Calibri"/>
                        </a:rPr>
                        <a:t>Crear y modificar referencias bibliográficas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s-ES" sz="1400" b="0" i="0" u="none" strike="noStrike">
                          <a:solidFill>
                            <a:schemeClr val="tx2">
                              <a:lumMod val="75000"/>
                            </a:schemeClr>
                          </a:solidFill>
                          <a:effectLst/>
                          <a:latin typeface="Calibri"/>
                        </a:rPr>
                        <a:t>Desarrollo ADF, Webcenter Portal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06559">
                <a:tc vMerge="1">
                  <a:txBody>
                    <a:bodyPr/>
                    <a:lstStyle/>
                    <a:p>
                      <a:endParaRPr lang="es-E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ES" sz="1400" b="0" i="0" u="none" strike="noStrike">
                          <a:solidFill>
                            <a:schemeClr val="tx2">
                              <a:lumMod val="75000"/>
                            </a:schemeClr>
                          </a:solidFill>
                          <a:effectLst/>
                          <a:latin typeface="Calibri"/>
                        </a:rPr>
                        <a:t>Agregar y modificar de forma masiva referencias bibliográficas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s-ES" sz="1400" b="0" i="0" u="none" strike="noStrike">
                          <a:solidFill>
                            <a:schemeClr val="tx2">
                              <a:lumMod val="75000"/>
                            </a:schemeClr>
                          </a:solidFill>
                          <a:effectLst/>
                          <a:latin typeface="Calibri"/>
                        </a:rPr>
                        <a:t>Desarrollo ADF, Webcenter Portal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06559">
                <a:tc vMerge="1">
                  <a:txBody>
                    <a:bodyPr/>
                    <a:lstStyle/>
                    <a:p>
                      <a:endParaRPr lang="es-ES"/>
                    </a:p>
                  </a:txBody>
                  <a:tcPr/>
                </a:tc>
                <a:tc>
                  <a:txBody>
                    <a:bodyPr/>
                    <a:lstStyle/>
                    <a:p>
                      <a:pPr algn="l" fontAlgn="ctr"/>
                      <a:r>
                        <a:rPr lang="es-ES" sz="1400" b="0" i="0" u="none" strike="noStrike">
                          <a:solidFill>
                            <a:schemeClr val="tx2">
                              <a:lumMod val="75000"/>
                            </a:schemeClr>
                          </a:solidFill>
                          <a:effectLst/>
                          <a:latin typeface="Calibri"/>
                        </a:rPr>
                        <a:t>Crear y modificar tipos de documento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s-ES" sz="1400" b="0" i="0" u="none" strike="noStrike">
                          <a:solidFill>
                            <a:schemeClr val="tx2">
                              <a:lumMod val="75000"/>
                            </a:schemeClr>
                          </a:solidFill>
                          <a:effectLst/>
                          <a:latin typeface="Calibri"/>
                        </a:rPr>
                        <a:t>Desarrollo ADF, Webcenter Portal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06559">
                <a:tc vMerge="1">
                  <a:txBody>
                    <a:bodyPr/>
                    <a:lstStyle/>
                    <a:p>
                      <a:endParaRPr lang="es-E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ES" sz="1400" b="0" i="0" u="none" strike="noStrike">
                          <a:solidFill>
                            <a:schemeClr val="tx2">
                              <a:lumMod val="75000"/>
                            </a:schemeClr>
                          </a:solidFill>
                          <a:effectLst/>
                          <a:latin typeface="Calibri"/>
                        </a:rPr>
                        <a:t>Agregar y modificar de forma masiva tipos de documento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s-ES" sz="1400" b="0" i="0" u="none" strike="noStrike">
                          <a:solidFill>
                            <a:schemeClr val="tx2">
                              <a:lumMod val="75000"/>
                            </a:schemeClr>
                          </a:solidFill>
                          <a:effectLst/>
                          <a:latin typeface="Calibri"/>
                        </a:rPr>
                        <a:t>Desarrollo ADF, Webcenter Portal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1048393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11125200" cy="889000"/>
          </a:xfrm>
        </p:spPr>
        <p:txBody>
          <a:bodyPr/>
          <a:lstStyle/>
          <a:p>
            <a:r>
              <a:rPr lang="en-US" err="1" smtClean="0"/>
              <a:t>Funcionalidades</a:t>
            </a:r>
            <a:r>
              <a:rPr lang="en-US" smtClean="0"/>
              <a:t> SNICE</a:t>
            </a:r>
            <a:endParaRPr lang="en-US"/>
          </a:p>
        </p:txBody>
      </p:sp>
      <p:sp>
        <p:nvSpPr>
          <p:cNvPr id="6" name="Footer Placeholder 5"/>
          <p:cNvSpPr>
            <a:spLocks noGrp="1"/>
          </p:cNvSpPr>
          <p:nvPr>
            <p:ph type="ftr" sz="quarter" idx="11"/>
          </p:nvPr>
        </p:nvSpPr>
        <p:spPr/>
        <p:txBody>
          <a:bodyPr/>
          <a:lstStyle/>
          <a:p>
            <a:r>
              <a:rPr lang="en-US" smtClean="0"/>
              <a:t>Oracle Confidential – Internal/Restricted/Highly Restricted</a:t>
            </a:r>
            <a:endParaRPr lang="en-US"/>
          </a:p>
        </p:txBody>
      </p:sp>
      <p:sp>
        <p:nvSpPr>
          <p:cNvPr id="3" name="Slide Number Placeholder 2"/>
          <p:cNvSpPr>
            <a:spLocks noGrp="1"/>
          </p:cNvSpPr>
          <p:nvPr>
            <p:ph type="sldNum" sz="quarter" idx="12"/>
          </p:nvPr>
        </p:nvSpPr>
        <p:spPr/>
        <p:txBody>
          <a:bodyPr/>
          <a:lstStyle/>
          <a:p>
            <a:fld id="{C51EAA63-D034-42AE-91FA-B13B9518C7BE}" type="slidenum">
              <a:rPr lang="en-US" smtClean="0"/>
              <a:pPr/>
              <a:t>46</a:t>
            </a:fld>
            <a:endParaRPr lang="en-US"/>
          </a:p>
        </p:txBody>
      </p:sp>
      <p:pic>
        <p:nvPicPr>
          <p:cNvPr id="4" name="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29700" y="650898"/>
            <a:ext cx="2378882" cy="682601"/>
          </a:xfrm>
          <a:prstGeom prst="rect">
            <a:avLst/>
          </a:prstGeom>
        </p:spPr>
      </p:pic>
      <p:graphicFrame>
        <p:nvGraphicFramePr>
          <p:cNvPr id="7" name="6 Tabla"/>
          <p:cNvGraphicFramePr>
            <a:graphicFrameLocks noGrp="1"/>
          </p:cNvGraphicFramePr>
          <p:nvPr>
            <p:extLst>
              <p:ext uri="{D42A27DB-BD31-4B8C-83A1-F6EECF244321}">
                <p14:modId xmlns:p14="http://schemas.microsoft.com/office/powerpoint/2010/main" val="1310201503"/>
              </p:ext>
            </p:extLst>
          </p:nvPr>
        </p:nvGraphicFramePr>
        <p:xfrm>
          <a:off x="977901" y="1437359"/>
          <a:ext cx="10210798" cy="4176043"/>
        </p:xfrm>
        <a:graphic>
          <a:graphicData uri="http://schemas.openxmlformats.org/drawingml/2006/table">
            <a:tbl>
              <a:tblPr firstRow="1" firstCol="1">
                <a:tableStyleId>{5FD0F851-EC5A-4D38-B0AD-8093EC10F338}</a:tableStyleId>
              </a:tblPr>
              <a:tblGrid>
                <a:gridCol w="2984499"/>
                <a:gridCol w="4089400"/>
                <a:gridCol w="3136899"/>
              </a:tblGrid>
              <a:tr h="232149">
                <a:tc>
                  <a:txBody>
                    <a:bodyPr/>
                    <a:lstStyle/>
                    <a:p>
                      <a:pPr algn="l" fontAlgn="ctr"/>
                      <a:r>
                        <a:rPr lang="es-ES" sz="1400" b="1" u="none" strike="noStrike">
                          <a:solidFill>
                            <a:schemeClr val="tx2">
                              <a:lumMod val="75000"/>
                            </a:schemeClr>
                          </a:solidFill>
                          <a:effectLst/>
                        </a:rPr>
                        <a:t>Modulo</a:t>
                      </a:r>
                      <a:endParaRPr lang="es-ES" sz="1400" b="1" i="0" u="none" strike="noStrike">
                        <a:solidFill>
                          <a:schemeClr val="tx2">
                            <a:lumMod val="75000"/>
                          </a:schemeClr>
                        </a:solidFill>
                        <a:effectLst/>
                        <a:latin typeface="Calibri"/>
                      </a:endParaRPr>
                    </a:p>
                  </a:txBody>
                  <a:tcPr marL="8036" marR="8036" marT="80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ctr"/>
                      <a:r>
                        <a:rPr lang="es-ES" sz="1400" b="1" u="none" strike="noStrike">
                          <a:solidFill>
                            <a:schemeClr val="tx2">
                              <a:lumMod val="75000"/>
                            </a:schemeClr>
                          </a:solidFill>
                          <a:effectLst/>
                        </a:rPr>
                        <a:t>Funcionalidad</a:t>
                      </a:r>
                      <a:endParaRPr lang="es-ES" sz="1400" b="1" i="0" u="none" strike="noStrike">
                        <a:solidFill>
                          <a:schemeClr val="tx2">
                            <a:lumMod val="75000"/>
                          </a:schemeClr>
                        </a:solidFill>
                        <a:effectLst/>
                        <a:latin typeface="Calibri"/>
                      </a:endParaRPr>
                    </a:p>
                  </a:txBody>
                  <a:tcPr marL="8036" marR="8036" marT="80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ctr"/>
                      <a:r>
                        <a:rPr lang="es-ES" sz="1400" b="1" u="none" strike="noStrike">
                          <a:solidFill>
                            <a:schemeClr val="tx2">
                              <a:lumMod val="75000"/>
                            </a:schemeClr>
                          </a:solidFill>
                          <a:effectLst/>
                        </a:rPr>
                        <a:t>Solución</a:t>
                      </a:r>
                      <a:endParaRPr lang="es-ES" sz="1400" b="1" i="0" u="none" strike="noStrike">
                        <a:solidFill>
                          <a:schemeClr val="tx2">
                            <a:lumMod val="75000"/>
                          </a:schemeClr>
                        </a:solidFill>
                        <a:effectLst/>
                        <a:latin typeface="Calibri"/>
                      </a:endParaRPr>
                    </a:p>
                  </a:txBody>
                  <a:tcPr marL="8036" marR="8036" marT="80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r>
              <a:tr h="321449">
                <a:tc rowSpan="11">
                  <a:txBody>
                    <a:bodyPr/>
                    <a:lstStyle/>
                    <a:p>
                      <a:pPr algn="l" fontAlgn="ctr"/>
                      <a:r>
                        <a:rPr lang="es-ES" sz="1400" b="1" i="0" u="none" strike="noStrike">
                          <a:solidFill>
                            <a:schemeClr val="tx2">
                              <a:lumMod val="75000"/>
                            </a:schemeClr>
                          </a:solidFill>
                          <a:effectLst/>
                          <a:latin typeface="Calibri"/>
                        </a:rPr>
                        <a:t>Módulo 14. </a:t>
                      </a:r>
                      <a:br>
                        <a:rPr lang="es-ES" sz="1400" b="1" i="0" u="none" strike="noStrike">
                          <a:solidFill>
                            <a:schemeClr val="tx2">
                              <a:lumMod val="75000"/>
                            </a:schemeClr>
                          </a:solidFill>
                          <a:effectLst/>
                          <a:latin typeface="Calibri"/>
                        </a:rPr>
                      </a:br>
                      <a:r>
                        <a:rPr lang="es-ES" sz="1400" b="1" i="0" u="none" strike="noStrike">
                          <a:solidFill>
                            <a:schemeClr val="tx2">
                              <a:lumMod val="75000"/>
                            </a:schemeClr>
                          </a:solidFill>
                          <a:effectLst/>
                          <a:latin typeface="Calibri"/>
                        </a:rPr>
                        <a:t>Catálogos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s-ES" sz="1400" b="0" i="0" u="none" strike="noStrike">
                          <a:solidFill>
                            <a:schemeClr val="tx2">
                              <a:lumMod val="75000"/>
                            </a:schemeClr>
                          </a:solidFill>
                          <a:effectLst/>
                          <a:latin typeface="Calibri"/>
                        </a:rPr>
                        <a:t>Crear y modificar oficinas de dependencias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s-ES" sz="1400" b="0" i="0" u="none" strike="noStrike">
                          <a:solidFill>
                            <a:schemeClr val="tx2">
                              <a:lumMod val="75000"/>
                            </a:schemeClr>
                          </a:solidFill>
                          <a:effectLst/>
                          <a:latin typeface="Calibri"/>
                        </a:rPr>
                        <a:t>Desarrollo ADF, Webcenter Portal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57434">
                <a:tc vMerge="1">
                  <a:txBody>
                    <a:bodyPr/>
                    <a:lstStyle/>
                    <a:p>
                      <a:endParaRPr lang="es-ES"/>
                    </a:p>
                  </a:txBody>
                  <a:tcPr/>
                </a:tc>
                <a:tc>
                  <a:txBody>
                    <a:bodyPr/>
                    <a:lstStyle/>
                    <a:p>
                      <a:pPr algn="l" fontAlgn="ctr"/>
                      <a:r>
                        <a:rPr lang="es-ES" sz="1400" b="0" i="0" u="none" strike="noStrike">
                          <a:solidFill>
                            <a:schemeClr val="tx2">
                              <a:lumMod val="75000"/>
                            </a:schemeClr>
                          </a:solidFill>
                          <a:effectLst/>
                          <a:latin typeface="Calibri"/>
                        </a:rPr>
                        <a:t>Agregar y modificar de forma masiva oficinas de dependencias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s-ES" sz="1400" b="0" i="0" u="none" strike="noStrike">
                          <a:solidFill>
                            <a:schemeClr val="tx2">
                              <a:lumMod val="75000"/>
                            </a:schemeClr>
                          </a:solidFill>
                          <a:effectLst/>
                          <a:latin typeface="Calibri"/>
                        </a:rPr>
                        <a:t>Desarrollo ADF, Webcenter Portal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21449">
                <a:tc vMerge="1">
                  <a:txBody>
                    <a:bodyPr/>
                    <a:lstStyle/>
                    <a:p>
                      <a:endParaRPr lang="es-ES"/>
                    </a:p>
                  </a:txBody>
                  <a:tcPr/>
                </a:tc>
                <a:tc>
                  <a:txBody>
                    <a:bodyPr/>
                    <a:lstStyle/>
                    <a:p>
                      <a:pPr algn="l" fontAlgn="ctr"/>
                      <a:r>
                        <a:rPr lang="es-ES" sz="1400" b="0" i="0" u="none" strike="noStrike">
                          <a:solidFill>
                            <a:schemeClr val="tx2">
                              <a:lumMod val="75000"/>
                            </a:schemeClr>
                          </a:solidFill>
                          <a:effectLst/>
                          <a:latin typeface="Calibri"/>
                        </a:rPr>
                        <a:t>Crear y modificar tipo de oficina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s-ES" sz="1400" b="0" i="0" u="none" strike="noStrike">
                          <a:solidFill>
                            <a:schemeClr val="tx2">
                              <a:lumMod val="75000"/>
                            </a:schemeClr>
                          </a:solidFill>
                          <a:effectLst/>
                          <a:latin typeface="Calibri"/>
                        </a:rPr>
                        <a:t>Desarrollo ADF, Webcenter Portal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21449">
                <a:tc vMerge="1">
                  <a:txBody>
                    <a:bodyPr/>
                    <a:lstStyle/>
                    <a:p>
                      <a:endParaRPr lang="es-ES"/>
                    </a:p>
                  </a:txBody>
                  <a:tcPr/>
                </a:tc>
                <a:tc>
                  <a:txBody>
                    <a:bodyPr/>
                    <a:lstStyle/>
                    <a:p>
                      <a:pPr algn="l" fontAlgn="ctr"/>
                      <a:r>
                        <a:rPr lang="es-ES" sz="1400" b="0" i="0" u="none" strike="noStrike">
                          <a:solidFill>
                            <a:schemeClr val="tx2">
                              <a:lumMod val="75000"/>
                            </a:schemeClr>
                          </a:solidFill>
                          <a:effectLst/>
                          <a:latin typeface="Calibri"/>
                        </a:rPr>
                        <a:t>Agregar y modificar de forma masiva tipo de oficina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s-ES" sz="1400" b="0" i="0" u="none" strike="noStrike">
                          <a:solidFill>
                            <a:schemeClr val="tx2">
                              <a:lumMod val="75000"/>
                            </a:schemeClr>
                          </a:solidFill>
                          <a:effectLst/>
                          <a:latin typeface="Calibri"/>
                        </a:rPr>
                        <a:t>Desarrollo ADF, Webcenter Portal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21449">
                <a:tc vMerge="1">
                  <a:txBody>
                    <a:bodyPr/>
                    <a:lstStyle/>
                    <a:p>
                      <a:endParaRPr lang="es-E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ES" sz="1400" b="0" i="0" u="none" strike="noStrike">
                          <a:solidFill>
                            <a:schemeClr val="tx2">
                              <a:lumMod val="75000"/>
                            </a:schemeClr>
                          </a:solidFill>
                          <a:effectLst/>
                          <a:latin typeface="Calibri"/>
                        </a:rPr>
                        <a:t>Crear y modificar cámaras o asociaciones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s-ES" sz="1400" b="0" i="0" u="none" strike="noStrike">
                          <a:solidFill>
                            <a:schemeClr val="tx2">
                              <a:lumMod val="75000"/>
                            </a:schemeClr>
                          </a:solidFill>
                          <a:effectLst/>
                          <a:latin typeface="Calibri"/>
                        </a:rPr>
                        <a:t>Desarrollo ADF, Webcenter Portal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57434">
                <a:tc vMerge="1">
                  <a:txBody>
                    <a:bodyPr/>
                    <a:lstStyle/>
                    <a:p>
                      <a:endParaRPr lang="es-ES"/>
                    </a:p>
                  </a:txBody>
                  <a:tcPr/>
                </a:tc>
                <a:tc>
                  <a:txBody>
                    <a:bodyPr/>
                    <a:lstStyle/>
                    <a:p>
                      <a:pPr algn="l" fontAlgn="ctr"/>
                      <a:r>
                        <a:rPr lang="es-ES" sz="1400" b="0" i="0" u="none" strike="noStrike">
                          <a:solidFill>
                            <a:schemeClr val="tx2">
                              <a:lumMod val="75000"/>
                            </a:schemeClr>
                          </a:solidFill>
                          <a:effectLst/>
                          <a:latin typeface="Calibri"/>
                        </a:rPr>
                        <a:t>Agregar y modificar de forma masiva cámaras o asociaciones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s-ES" sz="1400" b="0" i="0" u="none" strike="noStrike">
                          <a:solidFill>
                            <a:schemeClr val="tx2">
                              <a:lumMod val="75000"/>
                            </a:schemeClr>
                          </a:solidFill>
                          <a:effectLst/>
                          <a:latin typeface="Calibri"/>
                        </a:rPr>
                        <a:t>Desarrollo ADF, Webcenter Portal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21449">
                <a:tc vMerge="1">
                  <a:txBody>
                    <a:bodyPr/>
                    <a:lstStyle/>
                    <a:p>
                      <a:endParaRPr lang="es-ES"/>
                    </a:p>
                  </a:txBody>
                  <a:tcPr/>
                </a:tc>
                <a:tc>
                  <a:txBody>
                    <a:bodyPr/>
                    <a:lstStyle/>
                    <a:p>
                      <a:pPr algn="l" fontAlgn="ctr"/>
                      <a:r>
                        <a:rPr lang="es-ES" sz="1400" b="0" i="0" u="none" strike="noStrike">
                          <a:solidFill>
                            <a:schemeClr val="tx2">
                              <a:lumMod val="75000"/>
                            </a:schemeClr>
                          </a:solidFill>
                          <a:effectLst/>
                          <a:latin typeface="Calibri"/>
                        </a:rPr>
                        <a:t>Agregar y modificar de forma masiva cinta de aduanas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s-ES" sz="1400" b="0" i="0" u="none" strike="noStrike">
                          <a:solidFill>
                            <a:schemeClr val="tx2">
                              <a:lumMod val="75000"/>
                            </a:schemeClr>
                          </a:solidFill>
                          <a:effectLst/>
                          <a:latin typeface="Calibri"/>
                        </a:rPr>
                        <a:t>Desarrollo ADF, Webcenter Portal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21449">
                <a:tc vMerge="1">
                  <a:txBody>
                    <a:bodyPr/>
                    <a:lstStyle/>
                    <a:p>
                      <a:endParaRPr lang="es-ES"/>
                    </a:p>
                  </a:txBody>
                  <a:tcPr/>
                </a:tc>
                <a:tc>
                  <a:txBody>
                    <a:bodyPr/>
                    <a:lstStyle/>
                    <a:p>
                      <a:pPr algn="l" fontAlgn="ctr"/>
                      <a:r>
                        <a:rPr lang="es-ES" sz="1400" b="0" i="0" u="none" strike="noStrike">
                          <a:solidFill>
                            <a:schemeClr val="tx2">
                              <a:lumMod val="75000"/>
                            </a:schemeClr>
                          </a:solidFill>
                          <a:effectLst/>
                          <a:latin typeface="Calibri"/>
                        </a:rPr>
                        <a:t>Crear y modificar regulación no arancelaria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s-ES" sz="1400" b="0" i="0" u="none" strike="noStrike">
                          <a:solidFill>
                            <a:schemeClr val="tx2">
                              <a:lumMod val="75000"/>
                            </a:schemeClr>
                          </a:solidFill>
                          <a:effectLst/>
                          <a:latin typeface="Calibri"/>
                        </a:rPr>
                        <a:t>Desarrollo ADF, Webcenter Portal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57434">
                <a:tc vMerge="1">
                  <a:txBody>
                    <a:bodyPr/>
                    <a:lstStyle/>
                    <a:p>
                      <a:endParaRPr lang="es-ES"/>
                    </a:p>
                  </a:txBody>
                  <a:tcPr/>
                </a:tc>
                <a:tc>
                  <a:txBody>
                    <a:bodyPr/>
                    <a:lstStyle/>
                    <a:p>
                      <a:pPr algn="l" fontAlgn="ctr"/>
                      <a:r>
                        <a:rPr lang="es-ES" sz="1400" b="0" i="0" u="none" strike="noStrike">
                          <a:solidFill>
                            <a:schemeClr val="tx2">
                              <a:lumMod val="75000"/>
                            </a:schemeClr>
                          </a:solidFill>
                          <a:effectLst/>
                          <a:latin typeface="Calibri"/>
                        </a:rPr>
                        <a:t>Agregar y modificar de forma masiva regulación no arancelaria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s-ES" sz="1400" b="0" i="0" u="none" strike="noStrike">
                          <a:solidFill>
                            <a:schemeClr val="tx2">
                              <a:lumMod val="75000"/>
                            </a:schemeClr>
                          </a:solidFill>
                          <a:effectLst/>
                          <a:latin typeface="Calibri"/>
                        </a:rPr>
                        <a:t>Desarrollo ADF, Webcenter Portal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21449">
                <a:tc vMerge="1">
                  <a:txBody>
                    <a:bodyPr/>
                    <a:lstStyle/>
                    <a:p>
                      <a:endParaRPr lang="es-E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ES" sz="1400" b="0" i="0" u="none" strike="noStrike">
                          <a:solidFill>
                            <a:schemeClr val="tx2">
                              <a:lumMod val="75000"/>
                            </a:schemeClr>
                          </a:solidFill>
                          <a:effectLst/>
                          <a:latin typeface="Calibri"/>
                        </a:rPr>
                        <a:t>Crear y modificar tipo de regulación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s-ES" sz="1400" b="0" i="0" u="none" strike="noStrike">
                          <a:solidFill>
                            <a:schemeClr val="tx2">
                              <a:lumMod val="75000"/>
                            </a:schemeClr>
                          </a:solidFill>
                          <a:effectLst/>
                          <a:latin typeface="Calibri"/>
                        </a:rPr>
                        <a:t>Desarrollo ADF, Webcenter Portal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21449">
                <a:tc vMerge="1">
                  <a:txBody>
                    <a:bodyPr/>
                    <a:lstStyle/>
                    <a:p>
                      <a:endParaRPr lang="es-ES"/>
                    </a:p>
                  </a:txBody>
                  <a:tcPr/>
                </a:tc>
                <a:tc>
                  <a:txBody>
                    <a:bodyPr/>
                    <a:lstStyle/>
                    <a:p>
                      <a:pPr algn="l" fontAlgn="ctr"/>
                      <a:r>
                        <a:rPr lang="es-ES" sz="1400" b="0" i="0" u="none" strike="noStrike">
                          <a:solidFill>
                            <a:schemeClr val="tx2">
                              <a:lumMod val="75000"/>
                            </a:schemeClr>
                          </a:solidFill>
                          <a:effectLst/>
                          <a:latin typeface="Calibri"/>
                        </a:rPr>
                        <a:t>Agregar y modificar de forma masiva tipo de regulación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s-ES" sz="1400" b="0" i="0" u="none" strike="noStrike">
                          <a:solidFill>
                            <a:schemeClr val="tx2">
                              <a:lumMod val="75000"/>
                            </a:schemeClr>
                          </a:solidFill>
                          <a:effectLst/>
                          <a:latin typeface="Calibri"/>
                        </a:rPr>
                        <a:t>Desarrollo ADF, Webcenter Portal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1048393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11125200" cy="889000"/>
          </a:xfrm>
        </p:spPr>
        <p:txBody>
          <a:bodyPr/>
          <a:lstStyle/>
          <a:p>
            <a:r>
              <a:rPr lang="en-US" err="1" smtClean="0"/>
              <a:t>Funcionalidades</a:t>
            </a:r>
            <a:r>
              <a:rPr lang="en-US" smtClean="0"/>
              <a:t> SNICE</a:t>
            </a:r>
            <a:endParaRPr lang="en-US"/>
          </a:p>
        </p:txBody>
      </p:sp>
      <p:sp>
        <p:nvSpPr>
          <p:cNvPr id="6" name="Footer Placeholder 5"/>
          <p:cNvSpPr>
            <a:spLocks noGrp="1"/>
          </p:cNvSpPr>
          <p:nvPr>
            <p:ph type="ftr" sz="quarter" idx="11"/>
          </p:nvPr>
        </p:nvSpPr>
        <p:spPr/>
        <p:txBody>
          <a:bodyPr/>
          <a:lstStyle/>
          <a:p>
            <a:r>
              <a:rPr lang="en-US" smtClean="0"/>
              <a:t>Oracle Confidential – Internal/Restricted/Highly Restricted</a:t>
            </a:r>
            <a:endParaRPr lang="en-US"/>
          </a:p>
        </p:txBody>
      </p:sp>
      <p:sp>
        <p:nvSpPr>
          <p:cNvPr id="3" name="Slide Number Placeholder 2"/>
          <p:cNvSpPr>
            <a:spLocks noGrp="1"/>
          </p:cNvSpPr>
          <p:nvPr>
            <p:ph type="sldNum" sz="quarter" idx="12"/>
          </p:nvPr>
        </p:nvSpPr>
        <p:spPr/>
        <p:txBody>
          <a:bodyPr/>
          <a:lstStyle/>
          <a:p>
            <a:fld id="{C51EAA63-D034-42AE-91FA-B13B9518C7BE}" type="slidenum">
              <a:rPr lang="en-US" smtClean="0"/>
              <a:pPr/>
              <a:t>47</a:t>
            </a:fld>
            <a:endParaRPr lang="en-US"/>
          </a:p>
        </p:txBody>
      </p:sp>
      <p:pic>
        <p:nvPicPr>
          <p:cNvPr id="4" name="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29700" y="650898"/>
            <a:ext cx="2378882" cy="682601"/>
          </a:xfrm>
          <a:prstGeom prst="rect">
            <a:avLst/>
          </a:prstGeom>
        </p:spPr>
      </p:pic>
      <p:graphicFrame>
        <p:nvGraphicFramePr>
          <p:cNvPr id="7" name="6 Tabla"/>
          <p:cNvGraphicFramePr>
            <a:graphicFrameLocks noGrp="1"/>
          </p:cNvGraphicFramePr>
          <p:nvPr>
            <p:extLst>
              <p:ext uri="{D42A27DB-BD31-4B8C-83A1-F6EECF244321}">
                <p14:modId xmlns:p14="http://schemas.microsoft.com/office/powerpoint/2010/main" val="2893529770"/>
              </p:ext>
            </p:extLst>
          </p:nvPr>
        </p:nvGraphicFramePr>
        <p:xfrm>
          <a:off x="977901" y="1437359"/>
          <a:ext cx="10210798" cy="1851942"/>
        </p:xfrm>
        <a:graphic>
          <a:graphicData uri="http://schemas.openxmlformats.org/drawingml/2006/table">
            <a:tbl>
              <a:tblPr firstRow="1" firstCol="1">
                <a:tableStyleId>{5FD0F851-EC5A-4D38-B0AD-8093EC10F338}</a:tableStyleId>
              </a:tblPr>
              <a:tblGrid>
                <a:gridCol w="2984499"/>
                <a:gridCol w="4089400"/>
                <a:gridCol w="3136899"/>
              </a:tblGrid>
              <a:tr h="322652">
                <a:tc>
                  <a:txBody>
                    <a:bodyPr/>
                    <a:lstStyle/>
                    <a:p>
                      <a:pPr algn="l" fontAlgn="ctr"/>
                      <a:r>
                        <a:rPr lang="es-ES" sz="1400" b="1" u="none" strike="noStrike">
                          <a:solidFill>
                            <a:schemeClr val="tx2">
                              <a:lumMod val="75000"/>
                            </a:schemeClr>
                          </a:solidFill>
                          <a:effectLst/>
                        </a:rPr>
                        <a:t>Modulo</a:t>
                      </a:r>
                      <a:endParaRPr lang="es-ES" sz="1400" b="1" i="0" u="none" strike="noStrike">
                        <a:solidFill>
                          <a:schemeClr val="tx2">
                            <a:lumMod val="75000"/>
                          </a:schemeClr>
                        </a:solidFill>
                        <a:effectLst/>
                        <a:latin typeface="Calibri"/>
                      </a:endParaRPr>
                    </a:p>
                  </a:txBody>
                  <a:tcPr marL="8036" marR="8036" marT="80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ctr"/>
                      <a:r>
                        <a:rPr lang="es-ES" sz="1400" b="1" u="none" strike="noStrike">
                          <a:solidFill>
                            <a:schemeClr val="tx2">
                              <a:lumMod val="75000"/>
                            </a:schemeClr>
                          </a:solidFill>
                          <a:effectLst/>
                        </a:rPr>
                        <a:t>Funcionalidad</a:t>
                      </a:r>
                      <a:endParaRPr lang="es-ES" sz="1400" b="1" i="0" u="none" strike="noStrike">
                        <a:solidFill>
                          <a:schemeClr val="tx2">
                            <a:lumMod val="75000"/>
                          </a:schemeClr>
                        </a:solidFill>
                        <a:effectLst/>
                        <a:latin typeface="Calibri"/>
                      </a:endParaRPr>
                    </a:p>
                  </a:txBody>
                  <a:tcPr marL="8036" marR="8036" marT="80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ctr"/>
                      <a:r>
                        <a:rPr lang="es-ES" sz="1400" b="1" u="none" strike="noStrike">
                          <a:solidFill>
                            <a:schemeClr val="tx2">
                              <a:lumMod val="75000"/>
                            </a:schemeClr>
                          </a:solidFill>
                          <a:effectLst/>
                        </a:rPr>
                        <a:t>Solución</a:t>
                      </a:r>
                      <a:endParaRPr lang="es-ES" sz="1400" b="1" i="0" u="none" strike="noStrike">
                        <a:solidFill>
                          <a:schemeClr val="tx2">
                            <a:lumMod val="75000"/>
                          </a:schemeClr>
                        </a:solidFill>
                        <a:effectLst/>
                        <a:latin typeface="Calibri"/>
                      </a:endParaRPr>
                    </a:p>
                  </a:txBody>
                  <a:tcPr marL="8036" marR="8036" marT="80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r>
              <a:tr h="635762">
                <a:tc>
                  <a:txBody>
                    <a:bodyPr/>
                    <a:lstStyle/>
                    <a:p>
                      <a:pPr algn="l" fontAlgn="ctr"/>
                      <a:r>
                        <a:rPr lang="es-ES" sz="1400" b="1" i="0" u="none" strike="noStrike">
                          <a:solidFill>
                            <a:schemeClr val="tx2">
                              <a:lumMod val="75000"/>
                            </a:schemeClr>
                          </a:solidFill>
                          <a:effectLst/>
                          <a:latin typeface="Calibri"/>
                        </a:rPr>
                        <a:t>Módulo 15. </a:t>
                      </a:r>
                      <a:br>
                        <a:rPr lang="es-ES" sz="1400" b="1" i="0" u="none" strike="noStrike">
                          <a:solidFill>
                            <a:schemeClr val="tx2">
                              <a:lumMod val="75000"/>
                            </a:schemeClr>
                          </a:solidFill>
                          <a:effectLst/>
                          <a:latin typeface="Calibri"/>
                        </a:rPr>
                      </a:br>
                      <a:r>
                        <a:rPr lang="es-ES" sz="1400" b="1" i="0" u="none" strike="noStrike">
                          <a:solidFill>
                            <a:schemeClr val="tx2">
                              <a:lumMod val="75000"/>
                            </a:schemeClr>
                          </a:solidFill>
                          <a:effectLst/>
                          <a:latin typeface="Calibri"/>
                        </a:rPr>
                        <a:t>Plantillas de páginas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s-ES" sz="1400" b="0" i="0" u="none" strike="noStrike">
                          <a:solidFill>
                            <a:schemeClr val="tx2">
                              <a:lumMod val="75000"/>
                            </a:schemeClr>
                          </a:solidFill>
                          <a:effectLst/>
                          <a:latin typeface="Calibri"/>
                        </a:rPr>
                        <a:t>Crear, modificar y eliminar plantillas de páginas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s-ES" sz="1400" b="0" i="0" u="none" strike="noStrike">
                          <a:solidFill>
                            <a:schemeClr val="tx2">
                              <a:lumMod val="75000"/>
                            </a:schemeClr>
                          </a:solidFill>
                          <a:effectLst/>
                          <a:latin typeface="Calibri"/>
                        </a:rPr>
                        <a:t>Webcenter Sites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46764">
                <a:tc rowSpan="2">
                  <a:txBody>
                    <a:bodyPr/>
                    <a:lstStyle/>
                    <a:p>
                      <a:pPr algn="l" fontAlgn="ctr"/>
                      <a:r>
                        <a:rPr lang="es-ES" sz="1400" b="1" i="0" u="none" strike="noStrike">
                          <a:solidFill>
                            <a:schemeClr val="tx2">
                              <a:lumMod val="75000"/>
                            </a:schemeClr>
                          </a:solidFill>
                          <a:effectLst/>
                          <a:latin typeface="Calibri"/>
                        </a:rPr>
                        <a:t>Módulo 16. </a:t>
                      </a:r>
                      <a:br>
                        <a:rPr lang="es-ES" sz="1400" b="1" i="0" u="none" strike="noStrike">
                          <a:solidFill>
                            <a:schemeClr val="tx2">
                              <a:lumMod val="75000"/>
                            </a:schemeClr>
                          </a:solidFill>
                          <a:effectLst/>
                          <a:latin typeface="Calibri"/>
                        </a:rPr>
                      </a:br>
                      <a:r>
                        <a:rPr lang="es-ES" sz="1400" b="1" i="0" u="none" strike="noStrike">
                          <a:solidFill>
                            <a:schemeClr val="tx2">
                              <a:lumMod val="75000"/>
                            </a:schemeClr>
                          </a:solidFill>
                          <a:effectLst/>
                          <a:latin typeface="Calibri"/>
                        </a:rPr>
                        <a:t>Herramientas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ES" sz="1400" b="0" i="0" u="none" strike="noStrike">
                          <a:solidFill>
                            <a:schemeClr val="tx2">
                              <a:lumMod val="75000"/>
                            </a:schemeClr>
                          </a:solidFill>
                          <a:effectLst/>
                          <a:latin typeface="Calibri"/>
                        </a:rPr>
                        <a:t>Administrador de plantillas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s-ES" sz="1400" b="0" i="0" u="none" strike="noStrike">
                          <a:solidFill>
                            <a:schemeClr val="tx2">
                              <a:lumMod val="75000"/>
                            </a:schemeClr>
                          </a:solidFill>
                          <a:effectLst/>
                          <a:latin typeface="Calibri"/>
                        </a:rPr>
                        <a:t>Webcenter Sites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46764">
                <a:tc vMerge="1">
                  <a:txBody>
                    <a:bodyPr/>
                    <a:lstStyle/>
                    <a:p>
                      <a:endParaRPr lang="es-ES"/>
                    </a:p>
                  </a:txBody>
                  <a:tcPr/>
                </a:tc>
                <a:tc>
                  <a:txBody>
                    <a:bodyPr/>
                    <a:lstStyle/>
                    <a:p>
                      <a:pPr algn="l" fontAlgn="ctr"/>
                      <a:r>
                        <a:rPr lang="es-ES" sz="1400" b="0" i="0" u="none" strike="noStrike">
                          <a:solidFill>
                            <a:schemeClr val="tx2">
                              <a:lumMod val="75000"/>
                            </a:schemeClr>
                          </a:solidFill>
                          <a:effectLst/>
                          <a:latin typeface="Calibri"/>
                        </a:rPr>
                        <a:t>Administrador de sitios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s-ES" sz="1400" b="0" i="0" u="none" strike="noStrike">
                          <a:solidFill>
                            <a:schemeClr val="tx2">
                              <a:lumMod val="75000"/>
                            </a:schemeClr>
                          </a:solidFill>
                          <a:effectLst/>
                          <a:latin typeface="Calibri"/>
                        </a:rPr>
                        <a:t>Webcenter Sites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1048393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11125200" cy="889000"/>
          </a:xfrm>
        </p:spPr>
        <p:txBody>
          <a:bodyPr/>
          <a:lstStyle/>
          <a:p>
            <a:r>
              <a:rPr lang="en-US" smtClean="0"/>
              <a:t>SNICE</a:t>
            </a:r>
            <a:endParaRPr lang="en-US"/>
          </a:p>
        </p:txBody>
      </p:sp>
      <p:sp>
        <p:nvSpPr>
          <p:cNvPr id="6" name="Footer Placeholder 5"/>
          <p:cNvSpPr>
            <a:spLocks noGrp="1"/>
          </p:cNvSpPr>
          <p:nvPr>
            <p:ph type="ftr" sz="quarter" idx="11"/>
          </p:nvPr>
        </p:nvSpPr>
        <p:spPr/>
        <p:txBody>
          <a:bodyPr/>
          <a:lstStyle/>
          <a:p>
            <a:r>
              <a:rPr lang="en-US" smtClean="0"/>
              <a:t>Oracle Confidential – Internal/Restricted/Highly Restricted</a:t>
            </a:r>
            <a:endParaRPr lang="en-US"/>
          </a:p>
        </p:txBody>
      </p:sp>
      <p:sp>
        <p:nvSpPr>
          <p:cNvPr id="3" name="Slide Number Placeholder 2"/>
          <p:cNvSpPr>
            <a:spLocks noGrp="1"/>
          </p:cNvSpPr>
          <p:nvPr>
            <p:ph type="sldNum" sz="quarter" idx="12"/>
          </p:nvPr>
        </p:nvSpPr>
        <p:spPr/>
        <p:txBody>
          <a:bodyPr/>
          <a:lstStyle/>
          <a:p>
            <a:fld id="{C51EAA63-D034-42AE-91FA-B13B9518C7BE}" type="slidenum">
              <a:rPr lang="en-US" smtClean="0"/>
              <a:pPr/>
              <a:t>48</a:t>
            </a:fld>
            <a:endParaRPr lang="en-US"/>
          </a:p>
        </p:txBody>
      </p:sp>
      <p:pic>
        <p:nvPicPr>
          <p:cNvPr id="4" name="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70986" y="5469956"/>
            <a:ext cx="2398714" cy="688291"/>
          </a:xfrm>
          <a:prstGeom prst="rect">
            <a:avLst/>
          </a:prstGeom>
        </p:spPr>
      </p:pic>
      <p:sp>
        <p:nvSpPr>
          <p:cNvPr id="12" name="11 CuadroTexto"/>
          <p:cNvSpPr txBox="1"/>
          <p:nvPr/>
        </p:nvSpPr>
        <p:spPr>
          <a:xfrm>
            <a:off x="1261806" y="1600199"/>
            <a:ext cx="9228394" cy="464087"/>
          </a:xfrm>
          <a:prstGeom prst="rect">
            <a:avLst/>
          </a:prstGeom>
          <a:noFill/>
        </p:spPr>
        <p:txBody>
          <a:bodyPr wrap="square" lIns="0" tIns="0" rIns="0" bIns="0" rtlCol="0">
            <a:noAutofit/>
          </a:bodyPr>
          <a:lstStyle/>
          <a:p>
            <a:pPr>
              <a:lnSpc>
                <a:spcPct val="90000"/>
              </a:lnSpc>
            </a:pPr>
            <a:r>
              <a:rPr lang="es-MX" dirty="0" smtClean="0"/>
              <a:t>Funcionalidad cubierta con </a:t>
            </a:r>
            <a:r>
              <a:rPr lang="es-MX" dirty="0" err="1" smtClean="0"/>
              <a:t>Webcenter</a:t>
            </a:r>
            <a:r>
              <a:rPr lang="es-MX" dirty="0" smtClean="0"/>
              <a:t> </a:t>
            </a:r>
            <a:r>
              <a:rPr lang="es-MX" dirty="0" err="1" smtClean="0"/>
              <a:t>Sites</a:t>
            </a:r>
            <a:r>
              <a:rPr lang="es-MX" dirty="0" smtClean="0"/>
              <a:t>.</a:t>
            </a:r>
            <a:endParaRPr lang="es-ES" dirty="0" smtClean="0"/>
          </a:p>
        </p:txBody>
      </p:sp>
      <p:grpSp>
        <p:nvGrpSpPr>
          <p:cNvPr id="5" name="4 Grupo"/>
          <p:cNvGrpSpPr/>
          <p:nvPr/>
        </p:nvGrpSpPr>
        <p:grpSpPr>
          <a:xfrm>
            <a:off x="3136899" y="2151458"/>
            <a:ext cx="3623046" cy="2117827"/>
            <a:chOff x="3136899" y="2151458"/>
            <a:chExt cx="3623046" cy="2117827"/>
          </a:xfrm>
        </p:grpSpPr>
        <p:pic>
          <p:nvPicPr>
            <p:cNvPr id="7" name="6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36899" y="2214958"/>
              <a:ext cx="2739103" cy="2054327"/>
            </a:xfrm>
            <a:prstGeom prst="rect">
              <a:avLst/>
            </a:prstGeom>
          </p:spPr>
        </p:pic>
        <p:pic>
          <p:nvPicPr>
            <p:cNvPr id="11" name="10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09293" y="2151458"/>
              <a:ext cx="1250652" cy="418400"/>
            </a:xfrm>
            <a:prstGeom prst="rect">
              <a:avLst/>
            </a:prstGeom>
          </p:spPr>
        </p:pic>
      </p:grpSp>
      <p:sp>
        <p:nvSpPr>
          <p:cNvPr id="8" name="7 Rectángulo"/>
          <p:cNvSpPr/>
          <p:nvPr/>
        </p:nvSpPr>
        <p:spPr>
          <a:xfrm>
            <a:off x="1130301" y="4223435"/>
            <a:ext cx="3441700" cy="1477328"/>
          </a:xfrm>
          <a:prstGeom prst="rect">
            <a:avLst/>
          </a:prstGeom>
        </p:spPr>
        <p:txBody>
          <a:bodyPr wrap="square">
            <a:spAutoFit/>
          </a:bodyPr>
          <a:lstStyle/>
          <a:p>
            <a:pPr marL="285750" indent="-285750">
              <a:buFont typeface="Arial" panose="020B0604020202020204" pitchFamily="34" charset="0"/>
              <a:buChar char="•"/>
            </a:pPr>
            <a:r>
              <a:rPr lang="es-ES" dirty="0"/>
              <a:t>Navegación </a:t>
            </a:r>
            <a:r>
              <a:rPr lang="es-ES" dirty="0" smtClean="0"/>
              <a:t>general.</a:t>
            </a:r>
          </a:p>
          <a:p>
            <a:pPr marL="285750" indent="-285750">
              <a:buFont typeface="Arial" panose="020B0604020202020204" pitchFamily="34" charset="0"/>
              <a:buChar char="•"/>
            </a:pPr>
            <a:r>
              <a:rPr lang="es-ES" dirty="0" smtClean="0"/>
              <a:t>Administración </a:t>
            </a:r>
            <a:r>
              <a:rPr lang="es-ES" dirty="0"/>
              <a:t>de </a:t>
            </a:r>
            <a:r>
              <a:rPr lang="es-ES" dirty="0" smtClean="0"/>
              <a:t>cuentas.</a:t>
            </a:r>
          </a:p>
          <a:p>
            <a:pPr marL="285750" indent="-285750">
              <a:buFont typeface="Arial" panose="020B0604020202020204" pitchFamily="34" charset="0"/>
              <a:buChar char="•"/>
            </a:pPr>
            <a:r>
              <a:rPr lang="es-ES" dirty="0" smtClean="0"/>
              <a:t>Roles </a:t>
            </a:r>
            <a:r>
              <a:rPr lang="es-ES" dirty="0"/>
              <a:t>y </a:t>
            </a:r>
            <a:r>
              <a:rPr lang="es-ES" dirty="0" smtClean="0"/>
              <a:t>permisos.</a:t>
            </a:r>
          </a:p>
          <a:p>
            <a:pPr marL="285750" indent="-285750">
              <a:buFont typeface="Arial" panose="020B0604020202020204" pitchFamily="34" charset="0"/>
              <a:buChar char="•"/>
            </a:pPr>
            <a:r>
              <a:rPr lang="es-ES" dirty="0" smtClean="0"/>
              <a:t>Administración </a:t>
            </a:r>
            <a:r>
              <a:rPr lang="es-ES" dirty="0"/>
              <a:t>de </a:t>
            </a:r>
            <a:r>
              <a:rPr lang="es-ES" dirty="0" smtClean="0"/>
              <a:t>usuarios.</a:t>
            </a:r>
          </a:p>
          <a:p>
            <a:pPr marL="285750" indent="-285750">
              <a:buFont typeface="Arial" panose="020B0604020202020204" pitchFamily="34" charset="0"/>
              <a:buChar char="•"/>
            </a:pPr>
            <a:r>
              <a:rPr lang="es-ES" dirty="0" smtClean="0"/>
              <a:t>Activos.</a:t>
            </a:r>
            <a:endParaRPr lang="es-ES" dirty="0"/>
          </a:p>
        </p:txBody>
      </p:sp>
      <p:sp>
        <p:nvSpPr>
          <p:cNvPr id="13" name="12 Rectángulo"/>
          <p:cNvSpPr/>
          <p:nvPr/>
        </p:nvSpPr>
        <p:spPr>
          <a:xfrm>
            <a:off x="5130188" y="4269285"/>
            <a:ext cx="2428357" cy="1477328"/>
          </a:xfrm>
          <a:prstGeom prst="rect">
            <a:avLst/>
          </a:prstGeom>
        </p:spPr>
        <p:txBody>
          <a:bodyPr wrap="none">
            <a:spAutoFit/>
          </a:bodyPr>
          <a:lstStyle/>
          <a:p>
            <a:pPr marL="285750" indent="-285750">
              <a:buFont typeface="Arial" panose="020B0604020202020204" pitchFamily="34" charset="0"/>
              <a:buChar char="•"/>
            </a:pPr>
            <a:r>
              <a:rPr lang="es-ES" dirty="0" smtClean="0"/>
              <a:t>Páginas.</a:t>
            </a:r>
          </a:p>
          <a:p>
            <a:pPr marL="285750" indent="-285750">
              <a:buFont typeface="Arial" panose="020B0604020202020204" pitchFamily="34" charset="0"/>
              <a:buChar char="•"/>
            </a:pPr>
            <a:r>
              <a:rPr lang="es-ES" dirty="0" err="1" smtClean="0"/>
              <a:t>Normateca</a:t>
            </a:r>
            <a:r>
              <a:rPr lang="es-ES" dirty="0" smtClean="0"/>
              <a:t>.</a:t>
            </a:r>
          </a:p>
          <a:p>
            <a:pPr marL="285750" indent="-285750">
              <a:buFont typeface="Arial" panose="020B0604020202020204" pitchFamily="34" charset="0"/>
              <a:buChar char="•"/>
            </a:pPr>
            <a:r>
              <a:rPr lang="es-ES" dirty="0" smtClean="0"/>
              <a:t>Herramientas.</a:t>
            </a:r>
          </a:p>
          <a:p>
            <a:pPr marL="285750" indent="-285750">
              <a:buFont typeface="Arial" panose="020B0604020202020204" pitchFamily="34" charset="0"/>
              <a:buChar char="•"/>
            </a:pPr>
            <a:r>
              <a:rPr lang="es-ES" dirty="0" smtClean="0"/>
              <a:t>Plantillas </a:t>
            </a:r>
            <a:r>
              <a:rPr lang="es-ES" dirty="0"/>
              <a:t>de </a:t>
            </a:r>
            <a:r>
              <a:rPr lang="es-ES" dirty="0" smtClean="0"/>
              <a:t>páginas.</a:t>
            </a:r>
          </a:p>
          <a:p>
            <a:pPr marL="285750" indent="-285750">
              <a:buFont typeface="Arial" panose="020B0604020202020204" pitchFamily="34" charset="0"/>
              <a:buChar char="•"/>
            </a:pPr>
            <a:r>
              <a:rPr lang="es-ES" dirty="0" smtClean="0"/>
              <a:t>Recomendaciones*</a:t>
            </a:r>
            <a:endParaRPr lang="es-ES" dirty="0"/>
          </a:p>
        </p:txBody>
      </p:sp>
    </p:spTree>
    <p:extLst>
      <p:ext uri="{BB962C8B-B14F-4D97-AF65-F5344CB8AC3E}">
        <p14:creationId xmlns:p14="http://schemas.microsoft.com/office/powerpoint/2010/main" val="2626706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500"/>
                                        <p:tgtEl>
                                          <p:spTgt spid="5"/>
                                        </p:tgtEl>
                                      </p:cBhvr>
                                    </p:animEffect>
                                    <p:anim calcmode="lin" valueType="num">
                                      <p:cBhvr>
                                        <p:cTn id="8" dur="1500" fill="hold"/>
                                        <p:tgtEl>
                                          <p:spTgt spid="5"/>
                                        </p:tgtEl>
                                        <p:attrNameLst>
                                          <p:attrName>ppt_x</p:attrName>
                                        </p:attrNameLst>
                                      </p:cBhvr>
                                      <p:tavLst>
                                        <p:tav tm="0">
                                          <p:val>
                                            <p:strVal val="#ppt_x"/>
                                          </p:val>
                                        </p:tav>
                                        <p:tav tm="100000">
                                          <p:val>
                                            <p:strVal val="#ppt_x"/>
                                          </p:val>
                                        </p:tav>
                                      </p:tavLst>
                                    </p:anim>
                                    <p:anim calcmode="lin" valueType="num">
                                      <p:cBhvr>
                                        <p:cTn id="9" dur="1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1500" fill="hold"/>
                                        <p:tgtEl>
                                          <p:spTgt spid="8"/>
                                        </p:tgtEl>
                                        <p:attrNameLst>
                                          <p:attrName>ppt_x</p:attrName>
                                        </p:attrNameLst>
                                      </p:cBhvr>
                                      <p:tavLst>
                                        <p:tav tm="0">
                                          <p:val>
                                            <p:strVal val="#ppt_x"/>
                                          </p:val>
                                        </p:tav>
                                        <p:tav tm="100000">
                                          <p:val>
                                            <p:strVal val="#ppt_x"/>
                                          </p:val>
                                        </p:tav>
                                      </p:tavLst>
                                    </p:anim>
                                    <p:anim calcmode="lin" valueType="num">
                                      <p:cBhvr additive="base">
                                        <p:cTn id="15" dur="1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1500" fill="hold"/>
                                        <p:tgtEl>
                                          <p:spTgt spid="13"/>
                                        </p:tgtEl>
                                        <p:attrNameLst>
                                          <p:attrName>ppt_x</p:attrName>
                                        </p:attrNameLst>
                                      </p:cBhvr>
                                      <p:tavLst>
                                        <p:tav tm="0">
                                          <p:val>
                                            <p:strVal val="#ppt_x"/>
                                          </p:val>
                                        </p:tav>
                                        <p:tav tm="100000">
                                          <p:val>
                                            <p:strVal val="#ppt_x"/>
                                          </p:val>
                                        </p:tav>
                                      </p:tavLst>
                                    </p:anim>
                                    <p:anim calcmode="lin" valueType="num">
                                      <p:cBhvr additive="base">
                                        <p:cTn id="21" dur="1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11125200" cy="889000"/>
          </a:xfrm>
        </p:spPr>
        <p:txBody>
          <a:bodyPr/>
          <a:lstStyle/>
          <a:p>
            <a:r>
              <a:rPr lang="en-US" smtClean="0"/>
              <a:t>SNICE</a:t>
            </a:r>
            <a:endParaRPr lang="en-US"/>
          </a:p>
        </p:txBody>
      </p:sp>
      <p:sp>
        <p:nvSpPr>
          <p:cNvPr id="6" name="Footer Placeholder 5"/>
          <p:cNvSpPr>
            <a:spLocks noGrp="1"/>
          </p:cNvSpPr>
          <p:nvPr>
            <p:ph type="ftr" sz="quarter" idx="11"/>
          </p:nvPr>
        </p:nvSpPr>
        <p:spPr/>
        <p:txBody>
          <a:bodyPr/>
          <a:lstStyle/>
          <a:p>
            <a:r>
              <a:rPr lang="en-US" smtClean="0"/>
              <a:t>Oracle Confidential – Internal/Restricted/Highly Restricted</a:t>
            </a:r>
            <a:endParaRPr lang="en-US"/>
          </a:p>
        </p:txBody>
      </p:sp>
      <p:sp>
        <p:nvSpPr>
          <p:cNvPr id="3" name="Slide Number Placeholder 2"/>
          <p:cNvSpPr>
            <a:spLocks noGrp="1"/>
          </p:cNvSpPr>
          <p:nvPr>
            <p:ph type="sldNum" sz="quarter" idx="12"/>
          </p:nvPr>
        </p:nvSpPr>
        <p:spPr/>
        <p:txBody>
          <a:bodyPr/>
          <a:lstStyle/>
          <a:p>
            <a:fld id="{C51EAA63-D034-42AE-91FA-B13B9518C7BE}" type="slidenum">
              <a:rPr lang="en-US" smtClean="0"/>
              <a:pPr/>
              <a:t>49</a:t>
            </a:fld>
            <a:endParaRPr lang="en-US"/>
          </a:p>
        </p:txBody>
      </p:sp>
      <p:pic>
        <p:nvPicPr>
          <p:cNvPr id="4" name="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70986" y="5469956"/>
            <a:ext cx="2398714" cy="688291"/>
          </a:xfrm>
          <a:prstGeom prst="rect">
            <a:avLst/>
          </a:prstGeom>
        </p:spPr>
      </p:pic>
      <p:sp>
        <p:nvSpPr>
          <p:cNvPr id="12" name="11 CuadroTexto"/>
          <p:cNvSpPr txBox="1"/>
          <p:nvPr/>
        </p:nvSpPr>
        <p:spPr>
          <a:xfrm>
            <a:off x="1261806" y="1600199"/>
            <a:ext cx="9228394" cy="464087"/>
          </a:xfrm>
          <a:prstGeom prst="rect">
            <a:avLst/>
          </a:prstGeom>
          <a:noFill/>
        </p:spPr>
        <p:txBody>
          <a:bodyPr wrap="square" lIns="0" tIns="0" rIns="0" bIns="0" rtlCol="0">
            <a:noAutofit/>
          </a:bodyPr>
          <a:lstStyle/>
          <a:p>
            <a:pPr>
              <a:lnSpc>
                <a:spcPct val="90000"/>
              </a:lnSpc>
            </a:pPr>
            <a:r>
              <a:rPr lang="es-MX" dirty="0" smtClean="0"/>
              <a:t>Funcionalidad cubierta con </a:t>
            </a:r>
            <a:r>
              <a:rPr lang="es-MX" dirty="0" err="1"/>
              <a:t>Webcenter</a:t>
            </a:r>
            <a:r>
              <a:rPr lang="es-MX" dirty="0"/>
              <a:t> </a:t>
            </a:r>
            <a:r>
              <a:rPr lang="es-MX" dirty="0" err="1"/>
              <a:t>Sites</a:t>
            </a:r>
            <a:r>
              <a:rPr lang="es-MX" dirty="0"/>
              <a:t> </a:t>
            </a:r>
            <a:r>
              <a:rPr lang="es-MX" dirty="0" smtClean="0"/>
              <a:t> mostrando Oracle </a:t>
            </a:r>
            <a:r>
              <a:rPr lang="es-MX" dirty="0" err="1"/>
              <a:t>Endeca</a:t>
            </a:r>
            <a:r>
              <a:rPr lang="es-MX" dirty="0"/>
              <a:t> </a:t>
            </a:r>
            <a:r>
              <a:rPr lang="es-MX" dirty="0" err="1"/>
              <a:t>Information</a:t>
            </a:r>
            <a:r>
              <a:rPr lang="es-MX" dirty="0"/>
              <a:t> Discovery.</a:t>
            </a:r>
            <a:endParaRPr lang="es-ES" dirty="0" smtClean="0"/>
          </a:p>
        </p:txBody>
      </p:sp>
      <p:sp>
        <p:nvSpPr>
          <p:cNvPr id="5" name="4 Rectángulo"/>
          <p:cNvSpPr/>
          <p:nvPr/>
        </p:nvSpPr>
        <p:spPr>
          <a:xfrm>
            <a:off x="1261806" y="4223435"/>
            <a:ext cx="6092825" cy="646331"/>
          </a:xfrm>
          <a:prstGeom prst="rect">
            <a:avLst/>
          </a:prstGeom>
        </p:spPr>
        <p:txBody>
          <a:bodyPr>
            <a:spAutoFit/>
          </a:bodyPr>
          <a:lstStyle/>
          <a:p>
            <a:pPr marL="285750" indent="-285750">
              <a:buFont typeface="Arial" panose="020B0604020202020204" pitchFamily="34" charset="0"/>
              <a:buChar char="•"/>
            </a:pPr>
            <a:r>
              <a:rPr lang="es-ES" dirty="0"/>
              <a:t>Búsquedas</a:t>
            </a:r>
          </a:p>
          <a:p>
            <a:pPr marL="285750" indent="-285750">
              <a:buFont typeface="Arial" panose="020B0604020202020204" pitchFamily="34" charset="0"/>
              <a:buChar char="•"/>
            </a:pPr>
            <a:r>
              <a:rPr lang="es-ES" dirty="0" smtClean="0"/>
              <a:t>Pre-clasificador</a:t>
            </a:r>
            <a:endParaRPr lang="es-ES" dirty="0"/>
          </a:p>
        </p:txBody>
      </p:sp>
      <p:grpSp>
        <p:nvGrpSpPr>
          <p:cNvPr id="15" name="14 Grupo"/>
          <p:cNvGrpSpPr/>
          <p:nvPr/>
        </p:nvGrpSpPr>
        <p:grpSpPr>
          <a:xfrm>
            <a:off x="6556118" y="2194544"/>
            <a:ext cx="2713725" cy="1854200"/>
            <a:chOff x="3355718" y="2221993"/>
            <a:chExt cx="2713725" cy="1854200"/>
          </a:xfrm>
        </p:grpSpPr>
        <p:pic>
          <p:nvPicPr>
            <p:cNvPr id="8" name="7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5718" y="2221993"/>
              <a:ext cx="1854200" cy="1854200"/>
            </a:xfrm>
            <a:prstGeom prst="rect">
              <a:avLst/>
            </a:prstGeom>
          </p:spPr>
        </p:pic>
        <p:pic>
          <p:nvPicPr>
            <p:cNvPr id="10" name="9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18791" y="2265586"/>
              <a:ext cx="1250652" cy="418400"/>
            </a:xfrm>
            <a:prstGeom prst="rect">
              <a:avLst/>
            </a:prstGeom>
          </p:spPr>
        </p:pic>
      </p:grpSp>
      <p:grpSp>
        <p:nvGrpSpPr>
          <p:cNvPr id="16" name="15 Grupo"/>
          <p:cNvGrpSpPr/>
          <p:nvPr/>
        </p:nvGrpSpPr>
        <p:grpSpPr>
          <a:xfrm>
            <a:off x="1384299" y="2151458"/>
            <a:ext cx="3623046" cy="2117827"/>
            <a:chOff x="1384299" y="2151458"/>
            <a:chExt cx="3623046" cy="2117827"/>
          </a:xfrm>
        </p:grpSpPr>
        <p:pic>
          <p:nvPicPr>
            <p:cNvPr id="13" name="12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4299" y="2214958"/>
              <a:ext cx="2739103" cy="2054327"/>
            </a:xfrm>
            <a:prstGeom prst="rect">
              <a:avLst/>
            </a:prstGeom>
          </p:spPr>
        </p:pic>
        <p:pic>
          <p:nvPicPr>
            <p:cNvPr id="14" name="13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56693" y="2151458"/>
              <a:ext cx="1250652" cy="418400"/>
            </a:xfrm>
            <a:prstGeom prst="rect">
              <a:avLst/>
            </a:prstGeom>
          </p:spPr>
        </p:pic>
      </p:grpSp>
      <p:cxnSp>
        <p:nvCxnSpPr>
          <p:cNvPr id="17" name="16 Conector recto de flecha"/>
          <p:cNvCxnSpPr/>
          <p:nvPr/>
        </p:nvCxnSpPr>
        <p:spPr>
          <a:xfrm>
            <a:off x="4787900" y="3195238"/>
            <a:ext cx="1625600" cy="0"/>
          </a:xfrm>
          <a:prstGeom prst="straightConnector1">
            <a:avLst/>
          </a:prstGeom>
          <a:ln w="38100">
            <a:solidFill>
              <a:schemeClr val="accent5"/>
            </a:solidFill>
            <a:miter lim="8000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4015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500"/>
                                        <p:tgtEl>
                                          <p:spTgt spid="16"/>
                                        </p:tgtEl>
                                      </p:cBhvr>
                                    </p:animEffect>
                                    <p:anim calcmode="lin" valueType="num">
                                      <p:cBhvr>
                                        <p:cTn id="8" dur="1500" fill="hold"/>
                                        <p:tgtEl>
                                          <p:spTgt spid="16"/>
                                        </p:tgtEl>
                                        <p:attrNameLst>
                                          <p:attrName>ppt_x</p:attrName>
                                        </p:attrNameLst>
                                      </p:cBhvr>
                                      <p:tavLst>
                                        <p:tav tm="0">
                                          <p:val>
                                            <p:strVal val="#ppt_x"/>
                                          </p:val>
                                        </p:tav>
                                        <p:tav tm="100000">
                                          <p:val>
                                            <p:strVal val="#ppt_x"/>
                                          </p:val>
                                        </p:tav>
                                      </p:tavLst>
                                    </p:anim>
                                    <p:anim calcmode="lin" valueType="num">
                                      <p:cBhvr>
                                        <p:cTn id="9" dur="15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500"/>
                                        <p:tgtEl>
                                          <p:spTgt spid="15"/>
                                        </p:tgtEl>
                                      </p:cBhvr>
                                    </p:animEffect>
                                    <p:anim calcmode="lin" valueType="num">
                                      <p:cBhvr>
                                        <p:cTn id="15" dur="1500" fill="hold"/>
                                        <p:tgtEl>
                                          <p:spTgt spid="15"/>
                                        </p:tgtEl>
                                        <p:attrNameLst>
                                          <p:attrName>ppt_x</p:attrName>
                                        </p:attrNameLst>
                                      </p:cBhvr>
                                      <p:tavLst>
                                        <p:tav tm="0">
                                          <p:val>
                                            <p:strVal val="#ppt_x"/>
                                          </p:val>
                                        </p:tav>
                                        <p:tav tm="100000">
                                          <p:val>
                                            <p:strVal val="#ppt_x"/>
                                          </p:val>
                                        </p:tav>
                                      </p:tavLst>
                                    </p:anim>
                                    <p:anim calcmode="lin" valueType="num">
                                      <p:cBhvr>
                                        <p:cTn id="16" dur="1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barn(inVertical)">
                                      <p:cBhvr>
                                        <p:cTn id="21" dur="1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1500" fill="hold"/>
                                        <p:tgtEl>
                                          <p:spTgt spid="5"/>
                                        </p:tgtEl>
                                        <p:attrNameLst>
                                          <p:attrName>ppt_x</p:attrName>
                                        </p:attrNameLst>
                                      </p:cBhvr>
                                      <p:tavLst>
                                        <p:tav tm="0">
                                          <p:val>
                                            <p:strVal val="#ppt_x"/>
                                          </p:val>
                                        </p:tav>
                                        <p:tav tm="100000">
                                          <p:val>
                                            <p:strVal val="#ppt_x"/>
                                          </p:val>
                                        </p:tav>
                                      </p:tavLst>
                                    </p:anim>
                                    <p:anim calcmode="lin" valueType="num">
                                      <p:cBhvr additive="base">
                                        <p:cTn id="27" dur="1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Oval 111"/>
          <p:cNvSpPr>
            <a:spLocks noChangeArrowheads="1"/>
          </p:cNvSpPr>
          <p:nvPr/>
        </p:nvSpPr>
        <p:spPr bwMode="gray">
          <a:xfrm>
            <a:off x="6117929" y="2876618"/>
            <a:ext cx="228600" cy="228600"/>
          </a:xfrm>
          <a:prstGeom prst="ellipse">
            <a:avLst/>
          </a:prstGeom>
          <a:solidFill>
            <a:schemeClr val="accent1"/>
          </a:solidFill>
          <a:ln>
            <a:solidFill>
              <a:srgbClr val="FF0000"/>
            </a:solidFill>
          </a:ln>
          <a:extLst/>
        </p:spPr>
        <p:txBody>
          <a:bodyPr wrap="none" anchor="ctr"/>
          <a:lstStyle/>
          <a:p>
            <a:pPr fontAlgn="auto">
              <a:spcBef>
                <a:spcPts val="0"/>
              </a:spcBef>
              <a:spcAft>
                <a:spcPts val="0"/>
              </a:spcAft>
            </a:pPr>
            <a:endParaRPr lang="en-US" dirty="0">
              <a:solidFill>
                <a:srgbClr val="000000"/>
              </a:solidFill>
              <a:latin typeface="MetaNormalLF-Roman"/>
            </a:endParaRPr>
          </a:p>
        </p:txBody>
      </p:sp>
      <p:sp>
        <p:nvSpPr>
          <p:cNvPr id="2" name="Title 1"/>
          <p:cNvSpPr>
            <a:spLocks noGrp="1"/>
          </p:cNvSpPr>
          <p:nvPr>
            <p:ph type="title"/>
          </p:nvPr>
        </p:nvSpPr>
        <p:spPr>
          <a:xfrm>
            <a:off x="531812" y="406400"/>
            <a:ext cx="11125200" cy="889000"/>
          </a:xfrm>
        </p:spPr>
        <p:txBody>
          <a:bodyPr/>
          <a:lstStyle/>
          <a:p>
            <a:r>
              <a:rPr lang="es-MX" dirty="0" smtClean="0"/>
              <a:t>Mapa conceptual</a:t>
            </a:r>
            <a:endParaRPr lang="es-MX" dirty="0"/>
          </a:p>
        </p:txBody>
      </p:sp>
      <p:sp>
        <p:nvSpPr>
          <p:cNvPr id="6" name="Footer Placeholder 5"/>
          <p:cNvSpPr>
            <a:spLocks noGrp="1"/>
          </p:cNvSpPr>
          <p:nvPr>
            <p:ph type="ftr" sz="quarter" idx="11"/>
          </p:nvPr>
        </p:nvSpPr>
        <p:spPr/>
        <p:txBody>
          <a:bodyPr/>
          <a:lstStyle/>
          <a:p>
            <a:r>
              <a:rPr lang="es-MX" dirty="0" smtClean="0"/>
              <a:t>Oracle Confidential – Internal/Restricted/Highly Restricted</a:t>
            </a:r>
            <a:endParaRPr lang="es-MX" dirty="0"/>
          </a:p>
        </p:txBody>
      </p:sp>
      <p:sp>
        <p:nvSpPr>
          <p:cNvPr id="3" name="Slide Number Placeholder 2"/>
          <p:cNvSpPr>
            <a:spLocks noGrp="1"/>
          </p:cNvSpPr>
          <p:nvPr>
            <p:ph type="sldNum" sz="quarter" idx="12"/>
          </p:nvPr>
        </p:nvSpPr>
        <p:spPr/>
        <p:txBody>
          <a:bodyPr/>
          <a:lstStyle/>
          <a:p>
            <a:fld id="{C51EAA63-D034-42AE-91FA-B13B9518C7BE}" type="slidenum">
              <a:rPr lang="es-MX" smtClean="0"/>
              <a:pPr/>
              <a:t>5</a:t>
            </a:fld>
            <a:endParaRPr lang="es-MX" dirty="0"/>
          </a:p>
        </p:txBody>
      </p:sp>
      <p:pic>
        <p:nvPicPr>
          <p:cNvPr id="101" name="Picture 176" descr="globe_grid_20percent"/>
          <p:cNvPicPr>
            <a:picLocks noChangeAspect="1" noChangeArrowheads="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gray">
          <a:xfrm>
            <a:off x="5778204" y="1724093"/>
            <a:ext cx="3819525"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 name="Oval 105"/>
          <p:cNvSpPr>
            <a:spLocks noChangeArrowheads="1"/>
          </p:cNvSpPr>
          <p:nvPr/>
        </p:nvSpPr>
        <p:spPr bwMode="gray">
          <a:xfrm>
            <a:off x="6117929" y="2876618"/>
            <a:ext cx="228600" cy="228600"/>
          </a:xfrm>
          <a:prstGeom prst="ellipse">
            <a:avLst/>
          </a:prstGeom>
          <a:solidFill>
            <a:schemeClr val="accent1"/>
          </a:solidFill>
          <a:ln w="9525">
            <a:solidFill>
              <a:srgbClr val="FF0000"/>
            </a:solidFill>
            <a:round/>
            <a:headEnd/>
            <a:tailEnd/>
          </a:ln>
          <a:extLst/>
        </p:spPr>
        <p:txBody>
          <a:bodyPr wrap="none" anchor="ctr"/>
          <a:lstStyle/>
          <a:p>
            <a:pPr fontAlgn="auto">
              <a:spcBef>
                <a:spcPts val="0"/>
              </a:spcBef>
              <a:spcAft>
                <a:spcPts val="0"/>
              </a:spcAft>
            </a:pPr>
            <a:endParaRPr lang="en-US" dirty="0">
              <a:solidFill>
                <a:srgbClr val="000000"/>
              </a:solidFill>
              <a:latin typeface="MetaNormalLF-Roman"/>
            </a:endParaRPr>
          </a:p>
        </p:txBody>
      </p:sp>
      <p:sp>
        <p:nvSpPr>
          <p:cNvPr id="105" name="Oval 106"/>
          <p:cNvSpPr>
            <a:spLocks noChangeArrowheads="1"/>
          </p:cNvSpPr>
          <p:nvPr/>
        </p:nvSpPr>
        <p:spPr bwMode="gray">
          <a:xfrm>
            <a:off x="6103347" y="2899224"/>
            <a:ext cx="284162" cy="239713"/>
          </a:xfrm>
          <a:prstGeom prst="ellipse">
            <a:avLst/>
          </a:prstGeom>
          <a:solidFill>
            <a:schemeClr val="accent1"/>
          </a:solidFill>
          <a:ln w="9525">
            <a:solidFill>
              <a:srgbClr val="FF0000"/>
            </a:solidFill>
            <a:round/>
            <a:headEnd/>
            <a:tailEnd/>
          </a:ln>
          <a:extLst/>
        </p:spPr>
        <p:txBody>
          <a:bodyPr wrap="none" anchor="ctr"/>
          <a:lstStyle/>
          <a:p>
            <a:pPr fontAlgn="auto">
              <a:spcBef>
                <a:spcPts val="0"/>
              </a:spcBef>
              <a:spcAft>
                <a:spcPts val="0"/>
              </a:spcAft>
            </a:pPr>
            <a:endParaRPr lang="en-US" dirty="0">
              <a:solidFill>
                <a:srgbClr val="000000"/>
              </a:solidFill>
              <a:latin typeface="MetaNormalLF-Roman"/>
            </a:endParaRPr>
          </a:p>
        </p:txBody>
      </p:sp>
      <p:sp>
        <p:nvSpPr>
          <p:cNvPr id="106" name="Oval 107"/>
          <p:cNvSpPr>
            <a:spLocks noChangeArrowheads="1"/>
          </p:cNvSpPr>
          <p:nvPr/>
        </p:nvSpPr>
        <p:spPr bwMode="gray">
          <a:xfrm>
            <a:off x="6133019" y="2847218"/>
            <a:ext cx="228600" cy="228600"/>
          </a:xfrm>
          <a:prstGeom prst="ellipse">
            <a:avLst/>
          </a:prstGeom>
          <a:solidFill>
            <a:schemeClr val="accent1"/>
          </a:solidFill>
          <a:ln w="9525">
            <a:solidFill>
              <a:srgbClr val="FF0000"/>
            </a:solidFill>
            <a:round/>
            <a:headEnd/>
            <a:tailEnd/>
          </a:ln>
          <a:extLst/>
        </p:spPr>
        <p:txBody>
          <a:bodyPr wrap="none" anchor="ctr"/>
          <a:lstStyle/>
          <a:p>
            <a:pPr fontAlgn="auto">
              <a:spcBef>
                <a:spcPts val="0"/>
              </a:spcBef>
              <a:spcAft>
                <a:spcPts val="0"/>
              </a:spcAft>
            </a:pPr>
            <a:endParaRPr lang="en-US" dirty="0">
              <a:solidFill>
                <a:srgbClr val="000000"/>
              </a:solidFill>
              <a:latin typeface="MetaNormalLF-Roman"/>
            </a:endParaRPr>
          </a:p>
        </p:txBody>
      </p:sp>
      <p:sp>
        <p:nvSpPr>
          <p:cNvPr id="107" name="Oval 108"/>
          <p:cNvSpPr>
            <a:spLocks noChangeArrowheads="1"/>
          </p:cNvSpPr>
          <p:nvPr/>
        </p:nvSpPr>
        <p:spPr bwMode="gray">
          <a:xfrm>
            <a:off x="6146802" y="2875891"/>
            <a:ext cx="228600" cy="228600"/>
          </a:xfrm>
          <a:prstGeom prst="ellipse">
            <a:avLst/>
          </a:prstGeom>
          <a:solidFill>
            <a:schemeClr val="accent1"/>
          </a:solidFill>
          <a:ln w="9525">
            <a:solidFill>
              <a:srgbClr val="FF0000"/>
            </a:solidFill>
            <a:round/>
            <a:headEnd/>
            <a:tailEnd/>
          </a:ln>
          <a:extLst/>
        </p:spPr>
        <p:txBody>
          <a:bodyPr wrap="none" anchor="ctr"/>
          <a:lstStyle/>
          <a:p>
            <a:pPr fontAlgn="auto">
              <a:spcBef>
                <a:spcPts val="0"/>
              </a:spcBef>
              <a:spcAft>
                <a:spcPts val="0"/>
              </a:spcAft>
            </a:pPr>
            <a:endParaRPr lang="en-US" dirty="0">
              <a:solidFill>
                <a:srgbClr val="000000"/>
              </a:solidFill>
              <a:latin typeface="MetaNormalLF-Roman"/>
            </a:endParaRPr>
          </a:p>
        </p:txBody>
      </p:sp>
      <p:sp>
        <p:nvSpPr>
          <p:cNvPr id="108" name="Oval 109"/>
          <p:cNvSpPr>
            <a:spLocks noChangeArrowheads="1"/>
          </p:cNvSpPr>
          <p:nvPr/>
        </p:nvSpPr>
        <p:spPr bwMode="gray">
          <a:xfrm>
            <a:off x="6130633" y="2848110"/>
            <a:ext cx="228600" cy="228600"/>
          </a:xfrm>
          <a:prstGeom prst="ellipse">
            <a:avLst/>
          </a:prstGeom>
          <a:solidFill>
            <a:schemeClr val="accent1"/>
          </a:solidFill>
          <a:ln w="9525">
            <a:solidFill>
              <a:srgbClr val="FF0000"/>
            </a:solidFill>
            <a:round/>
            <a:headEnd/>
            <a:tailEnd/>
          </a:ln>
          <a:extLst/>
        </p:spPr>
        <p:txBody>
          <a:bodyPr wrap="none" anchor="ctr"/>
          <a:lstStyle/>
          <a:p>
            <a:pPr fontAlgn="auto">
              <a:spcBef>
                <a:spcPts val="0"/>
              </a:spcBef>
              <a:spcAft>
                <a:spcPts val="0"/>
              </a:spcAft>
            </a:pPr>
            <a:endParaRPr lang="en-US" dirty="0">
              <a:solidFill>
                <a:srgbClr val="000000"/>
              </a:solidFill>
              <a:latin typeface="MetaNormalLF-Roman"/>
            </a:endParaRPr>
          </a:p>
        </p:txBody>
      </p:sp>
      <p:sp>
        <p:nvSpPr>
          <p:cNvPr id="109" name="Oval 110"/>
          <p:cNvSpPr>
            <a:spLocks noChangeArrowheads="1"/>
          </p:cNvSpPr>
          <p:nvPr/>
        </p:nvSpPr>
        <p:spPr bwMode="gray">
          <a:xfrm>
            <a:off x="6138569" y="2876618"/>
            <a:ext cx="228600" cy="228600"/>
          </a:xfrm>
          <a:prstGeom prst="ellipse">
            <a:avLst/>
          </a:prstGeom>
          <a:solidFill>
            <a:schemeClr val="accent1"/>
          </a:solidFill>
          <a:ln w="9525">
            <a:solidFill>
              <a:srgbClr val="FF0000"/>
            </a:solidFill>
            <a:round/>
            <a:headEnd/>
            <a:tailEnd/>
          </a:ln>
          <a:extLst/>
        </p:spPr>
        <p:txBody>
          <a:bodyPr wrap="none" anchor="ctr"/>
          <a:lstStyle/>
          <a:p>
            <a:pPr fontAlgn="auto">
              <a:spcBef>
                <a:spcPts val="0"/>
              </a:spcBef>
              <a:spcAft>
                <a:spcPts val="0"/>
              </a:spcAft>
            </a:pPr>
            <a:endParaRPr lang="en-US" dirty="0">
              <a:solidFill>
                <a:srgbClr val="000000"/>
              </a:solidFill>
              <a:latin typeface="MetaNormalLF-Roman"/>
            </a:endParaRPr>
          </a:p>
        </p:txBody>
      </p:sp>
      <p:sp>
        <p:nvSpPr>
          <p:cNvPr id="111" name="Line 7"/>
          <p:cNvSpPr>
            <a:spLocks noChangeShapeType="1"/>
          </p:cNvSpPr>
          <p:nvPr/>
        </p:nvSpPr>
        <p:spPr bwMode="gray">
          <a:xfrm flipH="1">
            <a:off x="6240167" y="2070168"/>
            <a:ext cx="1670050" cy="920750"/>
          </a:xfrm>
          <a:prstGeom prst="line">
            <a:avLst/>
          </a:prstGeom>
          <a:noFill/>
          <a:ln w="28575">
            <a:solidFill>
              <a:srgbClr val="FF0000"/>
            </a:solidFill>
            <a:prstDash val="sysDot"/>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MetaNormalLF-Roman"/>
            </a:endParaRPr>
          </a:p>
        </p:txBody>
      </p:sp>
      <p:sp>
        <p:nvSpPr>
          <p:cNvPr id="112" name="Line 8"/>
          <p:cNvSpPr>
            <a:spLocks noChangeShapeType="1"/>
          </p:cNvSpPr>
          <p:nvPr/>
        </p:nvSpPr>
        <p:spPr bwMode="gray">
          <a:xfrm flipH="1" flipV="1">
            <a:off x="6240167" y="2990918"/>
            <a:ext cx="3916362" cy="979488"/>
          </a:xfrm>
          <a:prstGeom prst="line">
            <a:avLst/>
          </a:prstGeom>
          <a:noFill/>
          <a:ln w="28575">
            <a:solidFill>
              <a:srgbClr val="FF0000"/>
            </a:solidFill>
            <a:prstDash val="sysDot"/>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MetaNormalLF-Roman"/>
            </a:endParaRPr>
          </a:p>
        </p:txBody>
      </p:sp>
      <p:sp>
        <p:nvSpPr>
          <p:cNvPr id="113" name="Line 35"/>
          <p:cNvSpPr>
            <a:spLocks noChangeShapeType="1"/>
          </p:cNvSpPr>
          <p:nvPr/>
        </p:nvSpPr>
        <p:spPr bwMode="gray">
          <a:xfrm flipH="1">
            <a:off x="6343068" y="2444091"/>
            <a:ext cx="3168650" cy="517525"/>
          </a:xfrm>
          <a:prstGeom prst="line">
            <a:avLst/>
          </a:prstGeom>
          <a:noFill/>
          <a:ln w="28575">
            <a:solidFill>
              <a:srgbClr val="FF0000"/>
            </a:solidFill>
            <a:prstDash val="sysDot"/>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MetaNormalLF-Roman"/>
            </a:endParaRPr>
          </a:p>
        </p:txBody>
      </p:sp>
      <p:sp>
        <p:nvSpPr>
          <p:cNvPr id="114" name="Line 36"/>
          <p:cNvSpPr>
            <a:spLocks noChangeShapeType="1"/>
          </p:cNvSpPr>
          <p:nvPr/>
        </p:nvSpPr>
        <p:spPr bwMode="gray">
          <a:xfrm flipH="1">
            <a:off x="5243212" y="3033780"/>
            <a:ext cx="996953" cy="1086909"/>
          </a:xfrm>
          <a:prstGeom prst="line">
            <a:avLst/>
          </a:prstGeom>
          <a:noFill/>
          <a:ln w="28575">
            <a:solidFill>
              <a:srgbClr val="FF0000"/>
            </a:solidFill>
            <a:prstDash val="sysDot"/>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MetaNormalLF-Roman"/>
            </a:endParaRPr>
          </a:p>
        </p:txBody>
      </p:sp>
      <p:sp>
        <p:nvSpPr>
          <p:cNvPr id="115" name="Line 37"/>
          <p:cNvSpPr>
            <a:spLocks noChangeShapeType="1"/>
          </p:cNvSpPr>
          <p:nvPr/>
        </p:nvSpPr>
        <p:spPr bwMode="gray">
          <a:xfrm flipH="1">
            <a:off x="6124279" y="2990918"/>
            <a:ext cx="115888" cy="1844675"/>
          </a:xfrm>
          <a:prstGeom prst="line">
            <a:avLst/>
          </a:prstGeom>
          <a:noFill/>
          <a:ln w="28575">
            <a:solidFill>
              <a:srgbClr val="FF0000"/>
            </a:solidFill>
            <a:prstDash val="sysDot"/>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MetaNormalLF-Roman"/>
            </a:endParaRPr>
          </a:p>
        </p:txBody>
      </p:sp>
      <p:sp>
        <p:nvSpPr>
          <p:cNvPr id="116" name="Line 38"/>
          <p:cNvSpPr>
            <a:spLocks noChangeShapeType="1"/>
          </p:cNvSpPr>
          <p:nvPr/>
        </p:nvSpPr>
        <p:spPr bwMode="gray">
          <a:xfrm>
            <a:off x="6240167" y="2990918"/>
            <a:ext cx="1382712" cy="2419350"/>
          </a:xfrm>
          <a:prstGeom prst="line">
            <a:avLst/>
          </a:prstGeom>
          <a:noFill/>
          <a:ln w="28575">
            <a:solidFill>
              <a:srgbClr val="FF0000"/>
            </a:solidFill>
            <a:prstDash val="sysDot"/>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MetaNormalLF-Roman"/>
            </a:endParaRPr>
          </a:p>
        </p:txBody>
      </p:sp>
      <p:sp>
        <p:nvSpPr>
          <p:cNvPr id="117" name="Line 39"/>
          <p:cNvSpPr>
            <a:spLocks noChangeShapeType="1"/>
          </p:cNvSpPr>
          <p:nvPr/>
        </p:nvSpPr>
        <p:spPr bwMode="gray">
          <a:xfrm>
            <a:off x="6240167" y="2990918"/>
            <a:ext cx="2822575" cy="2074863"/>
          </a:xfrm>
          <a:prstGeom prst="line">
            <a:avLst/>
          </a:prstGeom>
          <a:noFill/>
          <a:ln w="28575">
            <a:solidFill>
              <a:srgbClr val="FF0000"/>
            </a:solidFill>
            <a:prstDash val="sysDot"/>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MetaNormalLF-Roman"/>
            </a:endParaRPr>
          </a:p>
        </p:txBody>
      </p:sp>
      <p:sp>
        <p:nvSpPr>
          <p:cNvPr id="118" name="Rounded Rectangle 27648"/>
          <p:cNvSpPr>
            <a:spLocks noChangeArrowheads="1"/>
          </p:cNvSpPr>
          <p:nvPr/>
        </p:nvSpPr>
        <p:spPr bwMode="gray">
          <a:xfrm>
            <a:off x="856549" y="2674594"/>
            <a:ext cx="2690812" cy="488950"/>
          </a:xfrm>
          <a:prstGeom prst="roundRect">
            <a:avLst>
              <a:gd name="adj" fmla="val 5921"/>
            </a:avLst>
          </a:prstGeom>
          <a:solidFill>
            <a:schemeClr val="accent6">
              <a:lumMod val="75000"/>
            </a:schemeClr>
          </a:solidFill>
          <a:ln>
            <a:noFill/>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MetaNormalLF-Roman"/>
            </a:endParaRPr>
          </a:p>
        </p:txBody>
      </p:sp>
      <p:sp>
        <p:nvSpPr>
          <p:cNvPr id="119" name="Text Box 110"/>
          <p:cNvSpPr txBox="1">
            <a:spLocks noChangeArrowheads="1"/>
          </p:cNvSpPr>
          <p:nvPr/>
        </p:nvSpPr>
        <p:spPr bwMode="gray">
          <a:xfrm>
            <a:off x="902586" y="2720632"/>
            <a:ext cx="724878" cy="33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ea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charset="0"/>
                <a:ea typeface="ＭＳ Ｐゴシック" charset="0"/>
              </a:defRPr>
            </a:lvl9pPr>
          </a:lstStyle>
          <a:p>
            <a:pPr eaLnBrk="1" fontAlgn="auto" hangingPunct="1">
              <a:lnSpc>
                <a:spcPct val="125000"/>
              </a:lnSpc>
              <a:spcBef>
                <a:spcPct val="50000"/>
              </a:spcBef>
              <a:spcAft>
                <a:spcPts val="0"/>
              </a:spcAft>
              <a:buClr>
                <a:srgbClr val="2C95DD"/>
              </a:buClr>
              <a:buSzPct val="50000"/>
              <a:buFont typeface="Wingdings" charset="0"/>
              <a:buNone/>
            </a:pPr>
            <a:r>
              <a:rPr lang="en-US" sz="1400" b="1" u="sng" dirty="0">
                <a:solidFill>
                  <a:schemeClr val="bg1">
                    <a:lumMod val="95000"/>
                  </a:schemeClr>
                </a:solidFill>
                <a:latin typeface="Arial Narrow" charset="0"/>
              </a:rPr>
              <a:t>S</a:t>
            </a:r>
            <a:r>
              <a:rPr lang="en-US" sz="1400" b="1" dirty="0">
                <a:solidFill>
                  <a:schemeClr val="bg1">
                    <a:lumMod val="95000"/>
                  </a:schemeClr>
                </a:solidFill>
                <a:latin typeface="Arial Narrow" charset="0"/>
              </a:rPr>
              <a:t>earch:</a:t>
            </a:r>
          </a:p>
        </p:txBody>
      </p:sp>
      <p:sp>
        <p:nvSpPr>
          <p:cNvPr id="120" name="Rectangle 111"/>
          <p:cNvSpPr>
            <a:spLocks noChangeArrowheads="1"/>
          </p:cNvSpPr>
          <p:nvPr/>
        </p:nvSpPr>
        <p:spPr bwMode="gray">
          <a:xfrm>
            <a:off x="1661411" y="2788894"/>
            <a:ext cx="1770063" cy="290513"/>
          </a:xfrm>
          <a:prstGeom prst="rect">
            <a:avLst/>
          </a:prstGeom>
          <a:solidFill>
            <a:srgbClr val="FFFFFF"/>
          </a:solidFill>
          <a:ln w="9525">
            <a:solidFill>
              <a:srgbClr val="B2B2B2"/>
            </a:solidFill>
            <a:miter lim="800000"/>
            <a:headEnd/>
            <a:tailEnd/>
          </a:ln>
        </p:spPr>
        <p:txBody>
          <a:bodyPr wrap="none" anchor="ctr"/>
          <a:lstStyle/>
          <a:p>
            <a:pPr marL="0" marR="0" lvl="0" indent="0" defTabSz="914400" eaLnBrk="1" fontAlgn="auto" latinLnBrk="0" hangingPunct="1">
              <a:lnSpc>
                <a:spcPct val="125000"/>
              </a:lnSpc>
              <a:spcBef>
                <a:spcPct val="50000"/>
              </a:spcBef>
              <a:spcAft>
                <a:spcPts val="0"/>
              </a:spcAft>
              <a:buClr>
                <a:srgbClr val="2C95DD"/>
              </a:buClr>
              <a:buSzPct val="50000"/>
              <a:buFont typeface="Wingdings" charset="0"/>
              <a:buNone/>
              <a:tabLst/>
              <a:defRPr/>
            </a:pPr>
            <a:endParaRPr kumimoji="0" lang="en-US" sz="1800" b="1" i="0" u="none" strike="noStrike" kern="0" cap="none" spc="0" normalizeH="0" baseline="0" noProof="0" dirty="0" smtClean="0">
              <a:ln>
                <a:noFill/>
              </a:ln>
              <a:solidFill>
                <a:srgbClr val="000000"/>
              </a:solidFill>
              <a:effectLst/>
              <a:uLnTx/>
              <a:uFillTx/>
              <a:latin typeface="Arial Narrow" charset="0"/>
            </a:endParaRPr>
          </a:p>
        </p:txBody>
      </p:sp>
      <p:sp>
        <p:nvSpPr>
          <p:cNvPr id="121" name="Text Box 113"/>
          <p:cNvSpPr txBox="1">
            <a:spLocks noChangeArrowheads="1"/>
          </p:cNvSpPr>
          <p:nvPr/>
        </p:nvSpPr>
        <p:spPr bwMode="gray">
          <a:xfrm>
            <a:off x="1702064" y="2751254"/>
            <a:ext cx="1729410" cy="36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eaLnBrk="0" hangingPunct="0">
              <a:defRPr sz="2000">
                <a:solidFill>
                  <a:schemeClr val="tx1"/>
                </a:solidFill>
                <a:latin typeface="Arial" charset="0"/>
                <a:ea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charset="0"/>
                <a:ea typeface="ＭＳ Ｐゴシック" charset="0"/>
              </a:defRPr>
            </a:lvl9pPr>
          </a:lstStyle>
          <a:p>
            <a:pPr marL="0" marR="0" lvl="0" indent="0" defTabSz="914400" eaLnBrk="1" fontAlgn="auto" latinLnBrk="0" hangingPunct="1">
              <a:lnSpc>
                <a:spcPct val="125000"/>
              </a:lnSpc>
              <a:spcBef>
                <a:spcPct val="50000"/>
              </a:spcBef>
              <a:spcAft>
                <a:spcPts val="0"/>
              </a:spcAft>
              <a:buClr>
                <a:srgbClr val="2C95DD"/>
              </a:buClr>
              <a:buSzPct val="50000"/>
              <a:buFont typeface="Wingdings" charset="0"/>
              <a:buNone/>
              <a:tabLst/>
              <a:defRPr/>
            </a:pPr>
            <a:r>
              <a:rPr lang="en-US" sz="1400" kern="0" noProof="0" dirty="0" smtClean="0">
                <a:solidFill>
                  <a:srgbClr val="000000"/>
                </a:solidFill>
              </a:rPr>
              <a:t>Información </a:t>
            </a:r>
            <a:r>
              <a:rPr lang="en-US" sz="1400" kern="0" noProof="0" dirty="0" err="1" smtClean="0">
                <a:solidFill>
                  <a:srgbClr val="000000"/>
                </a:solidFill>
              </a:rPr>
              <a:t>en</a:t>
            </a:r>
            <a:r>
              <a:rPr lang="en-US" sz="1400" kern="0" noProof="0" dirty="0" smtClean="0">
                <a:solidFill>
                  <a:srgbClr val="000000"/>
                </a:solidFill>
              </a:rPr>
              <a:t> Silo</a:t>
            </a:r>
            <a:endParaRPr kumimoji="0" lang="en-US" sz="1400" b="0" i="0" u="none" strike="noStrike" kern="0" cap="none" spc="0" normalizeH="0" baseline="0" noProof="0" dirty="0">
              <a:ln>
                <a:noFill/>
              </a:ln>
              <a:solidFill>
                <a:srgbClr val="000000"/>
              </a:solidFill>
              <a:effectLst/>
              <a:uLnTx/>
              <a:uFillTx/>
              <a:latin typeface="Arial" charset="0"/>
              <a:ea typeface="ＭＳ Ｐゴシック" charset="0"/>
            </a:endParaRPr>
          </a:p>
        </p:txBody>
      </p:sp>
      <p:pic>
        <p:nvPicPr>
          <p:cNvPr id="125" name="Picture 173" descr="_people2"/>
          <p:cNvPicPr>
            <a:picLocks noChangeAspect="1" noChangeArrowheads="1"/>
          </p:cNvPicPr>
          <p:nvPr/>
        </p:nvPicPr>
        <p:blipFill>
          <a:blip r:embed="rId4" cstate="print">
            <a:grayscl/>
            <a:extLst>
              <a:ext uri="{28A0092B-C50C-407E-A947-70E740481C1C}">
                <a14:useLocalDpi xmlns:a14="http://schemas.microsoft.com/office/drawing/2010/main" val="0"/>
              </a:ext>
            </a:extLst>
          </a:blip>
          <a:srcRect/>
          <a:stretch>
            <a:fillRect/>
          </a:stretch>
        </p:blipFill>
        <p:spPr bwMode="gray">
          <a:xfrm>
            <a:off x="670068" y="1644404"/>
            <a:ext cx="1357172" cy="1030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6" name="Group 213"/>
          <p:cNvGrpSpPr>
            <a:grpSpLocks/>
          </p:cNvGrpSpPr>
          <p:nvPr/>
        </p:nvGrpSpPr>
        <p:grpSpPr bwMode="auto">
          <a:xfrm>
            <a:off x="7588577" y="1269202"/>
            <a:ext cx="1087437" cy="1052513"/>
            <a:chOff x="2618" y="1046"/>
            <a:chExt cx="685" cy="663"/>
          </a:xfrm>
        </p:grpSpPr>
        <p:sp>
          <p:nvSpPr>
            <p:cNvPr id="127" name="Rectangle 30"/>
            <p:cNvSpPr>
              <a:spLocks noChangeArrowheads="1"/>
            </p:cNvSpPr>
            <p:nvPr/>
          </p:nvSpPr>
          <p:spPr bwMode="gray">
            <a:xfrm>
              <a:off x="2715" y="1046"/>
              <a:ext cx="490"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pPr fontAlgn="auto">
                <a:lnSpc>
                  <a:spcPct val="90000"/>
                </a:lnSpc>
                <a:spcBef>
                  <a:spcPts val="0"/>
                </a:spcBef>
                <a:spcAft>
                  <a:spcPts val="0"/>
                </a:spcAft>
              </a:pPr>
              <a:r>
                <a:rPr lang="en-US" sz="1200" b="1" smtClean="0">
                  <a:solidFill>
                    <a:srgbClr val="000000"/>
                  </a:solidFill>
                  <a:latin typeface="MetaNormalLF-Roman"/>
                </a:rPr>
                <a:t>INTRANET</a:t>
              </a:r>
              <a:endParaRPr lang="en-US" sz="1200" b="1">
                <a:solidFill>
                  <a:srgbClr val="000000"/>
                </a:solidFill>
                <a:latin typeface="MetaNormalLF-Roman"/>
              </a:endParaRPr>
            </a:p>
          </p:txBody>
        </p:sp>
        <p:pic>
          <p:nvPicPr>
            <p:cNvPr id="130" name="Picture 177" descr="_people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gray">
            <a:xfrm>
              <a:off x="2618" y="1189"/>
              <a:ext cx="685"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3" name="Group 181"/>
          <p:cNvGrpSpPr>
            <a:grpSpLocks/>
          </p:cNvGrpSpPr>
          <p:nvPr/>
        </p:nvGrpSpPr>
        <p:grpSpPr bwMode="auto">
          <a:xfrm>
            <a:off x="4522488" y="3867397"/>
            <a:ext cx="1087438" cy="908050"/>
            <a:chOff x="231" y="3249"/>
            <a:chExt cx="685" cy="572"/>
          </a:xfrm>
        </p:grpSpPr>
        <p:pic>
          <p:nvPicPr>
            <p:cNvPr id="137" name="Picture 180" descr="_people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gray">
            <a:xfrm>
              <a:off x="231" y="3249"/>
              <a:ext cx="685"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 name="Picture 81" descr="im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gray">
            <a:xfrm>
              <a:off x="637" y="3575"/>
              <a:ext cx="246"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 name="Picture 128" descr="e-mail"/>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gray">
            <a:xfrm>
              <a:off x="528" y="3684"/>
              <a:ext cx="194"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0" name="Group 193"/>
          <p:cNvGrpSpPr>
            <a:grpSpLocks/>
          </p:cNvGrpSpPr>
          <p:nvPr/>
        </p:nvGrpSpPr>
        <p:grpSpPr bwMode="auto">
          <a:xfrm>
            <a:off x="8522839" y="4717394"/>
            <a:ext cx="2241544" cy="1019175"/>
            <a:chOff x="3392" y="3285"/>
            <a:chExt cx="1412" cy="642"/>
          </a:xfrm>
        </p:grpSpPr>
        <p:sp>
          <p:nvSpPr>
            <p:cNvPr id="162" name="Rectangle 15"/>
            <p:cNvSpPr>
              <a:spLocks noChangeArrowheads="1"/>
            </p:cNvSpPr>
            <p:nvPr/>
          </p:nvSpPr>
          <p:spPr bwMode="gray">
            <a:xfrm>
              <a:off x="4045" y="3355"/>
              <a:ext cx="759"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pPr fontAlgn="auto">
                <a:lnSpc>
                  <a:spcPct val="90000"/>
                </a:lnSpc>
                <a:spcBef>
                  <a:spcPts val="0"/>
                </a:spcBef>
                <a:spcAft>
                  <a:spcPts val="0"/>
                </a:spcAft>
              </a:pPr>
              <a:r>
                <a:rPr lang="en-US" sz="1200" b="1" smtClean="0">
                  <a:solidFill>
                    <a:srgbClr val="000000"/>
                  </a:solidFill>
                  <a:latin typeface="MetaNormalLF-Roman"/>
                </a:rPr>
                <a:t>APLICACIONES </a:t>
              </a:r>
            </a:p>
            <a:p>
              <a:pPr fontAlgn="auto">
                <a:lnSpc>
                  <a:spcPct val="90000"/>
                </a:lnSpc>
                <a:spcBef>
                  <a:spcPts val="0"/>
                </a:spcBef>
                <a:spcAft>
                  <a:spcPts val="0"/>
                </a:spcAft>
              </a:pPr>
              <a:r>
                <a:rPr lang="en-US" sz="1200" b="1" smtClean="0">
                  <a:solidFill>
                    <a:srgbClr val="000000"/>
                  </a:solidFill>
                  <a:latin typeface="MetaNormalLF-Roman"/>
                </a:rPr>
                <a:t>DE CARGA </a:t>
              </a:r>
            </a:p>
            <a:p>
              <a:pPr fontAlgn="auto">
                <a:lnSpc>
                  <a:spcPct val="90000"/>
                </a:lnSpc>
                <a:spcBef>
                  <a:spcPts val="0"/>
                </a:spcBef>
                <a:spcAft>
                  <a:spcPts val="0"/>
                </a:spcAft>
              </a:pPr>
              <a:r>
                <a:rPr lang="en-US" sz="1200" b="1" smtClean="0">
                  <a:solidFill>
                    <a:srgbClr val="000000"/>
                  </a:solidFill>
                  <a:latin typeface="MetaNormalLF-Roman"/>
                </a:rPr>
                <a:t>DE IMAGENES</a:t>
              </a:r>
              <a:endParaRPr lang="en-US" sz="900" b="1">
                <a:solidFill>
                  <a:srgbClr val="000000"/>
                </a:solidFill>
                <a:latin typeface="MetaNormalLF-Roman"/>
              </a:endParaRPr>
            </a:p>
          </p:txBody>
        </p:sp>
        <p:sp>
          <p:nvSpPr>
            <p:cNvPr id="163" name="Rectangle 40"/>
            <p:cNvSpPr>
              <a:spLocks noChangeArrowheads="1"/>
            </p:cNvSpPr>
            <p:nvPr/>
          </p:nvSpPr>
          <p:spPr bwMode="gray">
            <a:xfrm>
              <a:off x="3504" y="3388"/>
              <a:ext cx="62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auto">
                <a:spcBef>
                  <a:spcPts val="0"/>
                </a:spcBef>
                <a:spcAft>
                  <a:spcPts val="0"/>
                </a:spcAft>
              </a:pPr>
              <a:endParaRPr lang="en-US" sz="1200" b="1">
                <a:solidFill>
                  <a:srgbClr val="000000"/>
                </a:solidFill>
                <a:latin typeface="MetaNormalLF-Roman"/>
              </a:endParaRPr>
            </a:p>
          </p:txBody>
        </p:sp>
        <p:pic>
          <p:nvPicPr>
            <p:cNvPr id="165" name="Picture 191" descr="_people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gray">
            <a:xfrm>
              <a:off x="3392" y="3285"/>
              <a:ext cx="685"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7" name="Picture 73" descr="digital camera"/>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gray">
            <a:xfrm>
              <a:off x="3751" y="3648"/>
              <a:ext cx="218"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8" name="Picture 74" descr="digital photos"/>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gray">
            <a:xfrm>
              <a:off x="3580" y="3721"/>
              <a:ext cx="206"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9" name="Group 207"/>
          <p:cNvGrpSpPr>
            <a:grpSpLocks/>
          </p:cNvGrpSpPr>
          <p:nvPr/>
        </p:nvGrpSpPr>
        <p:grpSpPr bwMode="auto">
          <a:xfrm>
            <a:off x="9265813" y="3519094"/>
            <a:ext cx="2154243" cy="825500"/>
            <a:chOff x="4810" y="2876"/>
            <a:chExt cx="1357" cy="520"/>
          </a:xfrm>
        </p:grpSpPr>
        <p:sp>
          <p:nvSpPr>
            <p:cNvPr id="170" name="Rectangle 34"/>
            <p:cNvSpPr>
              <a:spLocks noChangeArrowheads="1"/>
            </p:cNvSpPr>
            <p:nvPr/>
          </p:nvSpPr>
          <p:spPr bwMode="gray">
            <a:xfrm>
              <a:off x="5447" y="2982"/>
              <a:ext cx="720"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pPr fontAlgn="auto">
                <a:lnSpc>
                  <a:spcPct val="90000"/>
                </a:lnSpc>
                <a:spcBef>
                  <a:spcPts val="0"/>
                </a:spcBef>
                <a:spcAft>
                  <a:spcPts val="0"/>
                </a:spcAft>
              </a:pPr>
              <a:r>
                <a:rPr lang="en-US" sz="1200" b="1" smtClean="0">
                  <a:solidFill>
                    <a:srgbClr val="000000"/>
                  </a:solidFill>
                  <a:latin typeface="MetaNormalLF-Roman"/>
                </a:rPr>
                <a:t>DASHBOARDS </a:t>
              </a:r>
            </a:p>
            <a:p>
              <a:pPr fontAlgn="auto">
                <a:lnSpc>
                  <a:spcPct val="90000"/>
                </a:lnSpc>
                <a:spcBef>
                  <a:spcPts val="0"/>
                </a:spcBef>
                <a:spcAft>
                  <a:spcPts val="0"/>
                </a:spcAft>
              </a:pPr>
              <a:r>
                <a:rPr lang="en-US" sz="1200" b="1" smtClean="0">
                  <a:solidFill>
                    <a:srgbClr val="000000"/>
                  </a:solidFill>
                  <a:latin typeface="MetaNormalLF-Roman"/>
                </a:rPr>
                <a:t>Y REPORTES</a:t>
              </a:r>
              <a:endParaRPr lang="en-US" sz="900" b="1">
                <a:solidFill>
                  <a:srgbClr val="000000"/>
                </a:solidFill>
                <a:latin typeface="MetaNormalLF-Roman"/>
              </a:endParaRPr>
            </a:p>
          </p:txBody>
        </p:sp>
        <p:pic>
          <p:nvPicPr>
            <p:cNvPr id="173" name="Picture 198" descr="_people4"/>
            <p:cNvPicPr>
              <a:picLocks noChangeAspect="1" noChangeArrowheads="1"/>
            </p:cNvPicPr>
            <p:nvPr/>
          </p:nvPicPr>
          <p:blipFill>
            <a:blip r:embed="rId6" cstate="print">
              <a:lum bright="24000" contrast="24000"/>
              <a:extLst>
                <a:ext uri="{28A0092B-C50C-407E-A947-70E740481C1C}">
                  <a14:useLocalDpi xmlns:a14="http://schemas.microsoft.com/office/drawing/2010/main" val="0"/>
                </a:ext>
              </a:extLst>
            </a:blip>
            <a:srcRect/>
            <a:stretch>
              <a:fillRect/>
            </a:stretch>
          </p:blipFill>
          <p:spPr bwMode="gray">
            <a:xfrm flipH="1">
              <a:off x="4810" y="2876"/>
              <a:ext cx="685"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5" name="Picture 47" descr="web site"/>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gray">
            <a:xfrm>
              <a:off x="4822" y="3162"/>
              <a:ext cx="29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6" name="Group 212"/>
          <p:cNvGrpSpPr>
            <a:grpSpLocks/>
          </p:cNvGrpSpPr>
          <p:nvPr/>
        </p:nvGrpSpPr>
        <p:grpSpPr bwMode="auto">
          <a:xfrm>
            <a:off x="8831769" y="2138502"/>
            <a:ext cx="2168527" cy="830263"/>
            <a:chOff x="4912" y="1797"/>
            <a:chExt cx="1366" cy="523"/>
          </a:xfrm>
        </p:grpSpPr>
        <p:sp>
          <p:nvSpPr>
            <p:cNvPr id="179" name="Rectangle 23"/>
            <p:cNvSpPr>
              <a:spLocks noChangeArrowheads="1"/>
            </p:cNvSpPr>
            <p:nvPr/>
          </p:nvSpPr>
          <p:spPr bwMode="gray">
            <a:xfrm>
              <a:off x="5546" y="1889"/>
              <a:ext cx="73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pPr fontAlgn="auto">
                <a:lnSpc>
                  <a:spcPct val="90000"/>
                </a:lnSpc>
                <a:spcBef>
                  <a:spcPts val="0"/>
                </a:spcBef>
                <a:spcAft>
                  <a:spcPts val="0"/>
                </a:spcAft>
              </a:pPr>
              <a:r>
                <a:rPr lang="en-US" sz="1200" b="1" smtClean="0">
                  <a:solidFill>
                    <a:srgbClr val="000000"/>
                  </a:solidFill>
                  <a:latin typeface="MetaNormalLF-Roman"/>
                </a:rPr>
                <a:t>APLICACIONES</a:t>
              </a:r>
            </a:p>
            <a:p>
              <a:pPr fontAlgn="auto">
                <a:lnSpc>
                  <a:spcPct val="90000"/>
                </a:lnSpc>
                <a:spcBef>
                  <a:spcPts val="0"/>
                </a:spcBef>
                <a:spcAft>
                  <a:spcPts val="0"/>
                </a:spcAft>
              </a:pPr>
              <a:r>
                <a:rPr lang="en-US" sz="1200" b="1" smtClean="0">
                  <a:solidFill>
                    <a:srgbClr val="000000"/>
                  </a:solidFill>
                  <a:latin typeface="MetaNormalLF-Roman"/>
                </a:rPr>
                <a:t>BPM</a:t>
              </a:r>
              <a:endParaRPr lang="en-US" sz="1200" b="1">
                <a:solidFill>
                  <a:srgbClr val="000000"/>
                </a:solidFill>
                <a:latin typeface="MetaNormalLF-Roman"/>
              </a:endParaRPr>
            </a:p>
          </p:txBody>
        </p:sp>
        <p:pic>
          <p:nvPicPr>
            <p:cNvPr id="180" name="Picture 210" descr="_people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gray">
            <a:xfrm flipH="1">
              <a:off x="4912" y="1797"/>
              <a:ext cx="689"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2" name="Picture 211" descr="desktop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gray">
            <a:xfrm>
              <a:off x="4994" y="1980"/>
              <a:ext cx="235" cy="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85" name="Picture 187" descr="_people1"/>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gray">
          <a:xfrm>
            <a:off x="7140209" y="5068252"/>
            <a:ext cx="1087437" cy="825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9" name="Picture 75" descr="Documents 2"/>
          <p:cNvPicPr>
            <a:picLocks noChangeAspect="1" noChangeArrowheads="1"/>
          </p:cNvPicPr>
          <p:nvPr/>
        </p:nvPicPr>
        <p:blipFill>
          <a:blip r:embed="rId15" cstate="print">
            <a:extLst>
              <a:ext uri="{28A0092B-C50C-407E-A947-70E740481C1C}">
                <a14:useLocalDpi xmlns:a14="http://schemas.microsoft.com/office/drawing/2010/main" val="0"/>
              </a:ext>
            </a:extLst>
          </a:blip>
          <a:srcRect t="11539" b="15384"/>
          <a:stretch>
            <a:fillRect/>
          </a:stretch>
        </p:blipFill>
        <p:spPr bwMode="gray">
          <a:xfrm>
            <a:off x="7597327" y="5538381"/>
            <a:ext cx="5175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6" name="Rectangle 15"/>
          <p:cNvSpPr>
            <a:spLocks noChangeArrowheads="1"/>
          </p:cNvSpPr>
          <p:nvPr/>
        </p:nvSpPr>
        <p:spPr bwMode="gray">
          <a:xfrm>
            <a:off x="7336035" y="5974278"/>
            <a:ext cx="1364604" cy="332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pPr fontAlgn="auto">
              <a:lnSpc>
                <a:spcPct val="90000"/>
              </a:lnSpc>
              <a:spcBef>
                <a:spcPts val="0"/>
              </a:spcBef>
              <a:spcAft>
                <a:spcPts val="0"/>
              </a:spcAft>
            </a:pPr>
            <a:r>
              <a:rPr lang="en-US" sz="1200" b="1" smtClean="0">
                <a:solidFill>
                  <a:srgbClr val="000000"/>
                </a:solidFill>
                <a:latin typeface="MetaNormalLF-Roman"/>
              </a:rPr>
              <a:t>GENERACIÓN </a:t>
            </a:r>
          </a:p>
          <a:p>
            <a:pPr fontAlgn="auto">
              <a:lnSpc>
                <a:spcPct val="90000"/>
              </a:lnSpc>
              <a:spcBef>
                <a:spcPts val="0"/>
              </a:spcBef>
              <a:spcAft>
                <a:spcPts val="0"/>
              </a:spcAft>
            </a:pPr>
            <a:r>
              <a:rPr lang="en-US" sz="1200" b="1" smtClean="0">
                <a:solidFill>
                  <a:srgbClr val="000000"/>
                </a:solidFill>
                <a:latin typeface="MetaNormalLF-Roman"/>
              </a:rPr>
              <a:t>DE DOCUMENTOS</a:t>
            </a:r>
            <a:endParaRPr lang="en-US" sz="900" b="1">
              <a:solidFill>
                <a:srgbClr val="000000"/>
              </a:solidFill>
              <a:latin typeface="MetaNormalLF-Roman"/>
            </a:endParaRPr>
          </a:p>
        </p:txBody>
      </p:sp>
      <p:sp>
        <p:nvSpPr>
          <p:cNvPr id="187" name="Rectangle 15"/>
          <p:cNvSpPr>
            <a:spLocks noChangeArrowheads="1"/>
          </p:cNvSpPr>
          <p:nvPr/>
        </p:nvSpPr>
        <p:spPr bwMode="gray">
          <a:xfrm>
            <a:off x="5741688" y="5915830"/>
            <a:ext cx="1162178" cy="332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pPr fontAlgn="auto">
              <a:lnSpc>
                <a:spcPct val="90000"/>
              </a:lnSpc>
              <a:spcBef>
                <a:spcPts val="0"/>
              </a:spcBef>
              <a:spcAft>
                <a:spcPts val="0"/>
              </a:spcAft>
            </a:pPr>
            <a:r>
              <a:rPr lang="en-US" sz="1200" b="1" smtClean="0">
                <a:solidFill>
                  <a:srgbClr val="000000"/>
                </a:solidFill>
                <a:latin typeface="MetaNormalLF-Roman"/>
              </a:rPr>
              <a:t>APLICACIONES</a:t>
            </a:r>
          </a:p>
          <a:p>
            <a:pPr fontAlgn="auto">
              <a:lnSpc>
                <a:spcPct val="90000"/>
              </a:lnSpc>
              <a:spcBef>
                <a:spcPts val="0"/>
              </a:spcBef>
              <a:spcAft>
                <a:spcPts val="0"/>
              </a:spcAft>
            </a:pPr>
            <a:r>
              <a:rPr lang="en-US" sz="1200" b="1" smtClean="0">
                <a:solidFill>
                  <a:srgbClr val="000000"/>
                </a:solidFill>
                <a:latin typeface="MetaNormalLF-Roman"/>
              </a:rPr>
              <a:t>EXTERNAS</a:t>
            </a:r>
            <a:endParaRPr lang="en-US" sz="900" b="1">
              <a:solidFill>
                <a:srgbClr val="000000"/>
              </a:solidFill>
              <a:latin typeface="MetaNormalLF-Roman"/>
            </a:endParaRPr>
          </a:p>
        </p:txBody>
      </p:sp>
      <p:sp>
        <p:nvSpPr>
          <p:cNvPr id="188" name="Rectangle 15"/>
          <p:cNvSpPr>
            <a:spLocks noChangeArrowheads="1"/>
          </p:cNvSpPr>
          <p:nvPr/>
        </p:nvSpPr>
        <p:spPr bwMode="gray">
          <a:xfrm>
            <a:off x="4724754" y="4864424"/>
            <a:ext cx="826958"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pPr fontAlgn="auto">
              <a:lnSpc>
                <a:spcPct val="90000"/>
              </a:lnSpc>
              <a:spcBef>
                <a:spcPts val="0"/>
              </a:spcBef>
              <a:spcAft>
                <a:spcPts val="0"/>
              </a:spcAft>
            </a:pPr>
            <a:r>
              <a:rPr lang="en-US" sz="1200" b="1" smtClean="0">
                <a:solidFill>
                  <a:srgbClr val="000000"/>
                </a:solidFill>
                <a:latin typeface="MetaNormalLF-Roman"/>
              </a:rPr>
              <a:t>PORTALES</a:t>
            </a:r>
            <a:endParaRPr lang="en-US" sz="900" b="1">
              <a:solidFill>
                <a:srgbClr val="000000"/>
              </a:solidFill>
              <a:latin typeface="MetaNormalLF-Roman"/>
            </a:endParaRPr>
          </a:p>
        </p:txBody>
      </p:sp>
      <p:grpSp>
        <p:nvGrpSpPr>
          <p:cNvPr id="144" name="Group 186"/>
          <p:cNvGrpSpPr>
            <a:grpSpLocks/>
          </p:cNvGrpSpPr>
          <p:nvPr/>
        </p:nvGrpSpPr>
        <p:grpSpPr bwMode="auto">
          <a:xfrm>
            <a:off x="5603489" y="4751126"/>
            <a:ext cx="1111251" cy="1009650"/>
            <a:chOff x="340" y="3503"/>
            <a:chExt cx="700" cy="636"/>
          </a:xfrm>
        </p:grpSpPr>
        <p:pic>
          <p:nvPicPr>
            <p:cNvPr id="147" name="Picture 182" descr="_people3"/>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gray">
            <a:xfrm>
              <a:off x="340" y="3503"/>
              <a:ext cx="691" cy="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8" name="Group 184"/>
            <p:cNvGrpSpPr>
              <a:grpSpLocks/>
            </p:cNvGrpSpPr>
            <p:nvPr/>
          </p:nvGrpSpPr>
          <p:grpSpPr bwMode="auto">
            <a:xfrm>
              <a:off x="678" y="3791"/>
              <a:ext cx="362" cy="348"/>
              <a:chOff x="896" y="3719"/>
              <a:chExt cx="362" cy="348"/>
            </a:xfrm>
          </p:grpSpPr>
          <p:pic>
            <p:nvPicPr>
              <p:cNvPr id="150" name="Picture 78" descr="new apps box"/>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gray">
              <a:xfrm>
                <a:off x="896" y="3719"/>
                <a:ext cx="362" cy="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2" name="Picture 80"/>
              <p:cNvPicPr preferRelativeResize="0">
                <a:picLocks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gray">
              <a:xfrm>
                <a:off x="1002" y="3950"/>
                <a:ext cx="142" cy="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189" name="Picture 126" descr="disc orange"/>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gray">
          <a:xfrm>
            <a:off x="5929819" y="5418638"/>
            <a:ext cx="31750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ángulo redondeado 6"/>
          <p:cNvSpPr/>
          <p:nvPr/>
        </p:nvSpPr>
        <p:spPr>
          <a:xfrm>
            <a:off x="5421403" y="2576389"/>
            <a:ext cx="1814236" cy="853831"/>
          </a:xfrm>
          <a:prstGeom prst="roundRect">
            <a:avLst/>
          </a:prstGeom>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s-MX" b="1" smtClean="0"/>
              <a:t>SILO TECNOLÓGICO</a:t>
            </a:r>
            <a:endParaRPr lang="es-MX" b="1"/>
          </a:p>
        </p:txBody>
      </p:sp>
      <p:sp>
        <p:nvSpPr>
          <p:cNvPr id="191" name="Flecha abajo 190"/>
          <p:cNvSpPr/>
          <p:nvPr/>
        </p:nvSpPr>
        <p:spPr>
          <a:xfrm rot="16200000">
            <a:off x="4318245" y="2301487"/>
            <a:ext cx="406397" cy="1258354"/>
          </a:xfrm>
          <a:prstGeom prst="downArrow">
            <a:avLst/>
          </a:prstGeom>
          <a:solidFill>
            <a:schemeClr val="accent6">
              <a:lumMod val="7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s-MX"/>
          </a:p>
        </p:txBody>
      </p:sp>
      <p:pic>
        <p:nvPicPr>
          <p:cNvPr id="4" name="Imagen 3"/>
          <p:cNvPicPr>
            <a:picLocks noChangeAspect="1"/>
          </p:cNvPicPr>
          <p:nvPr/>
        </p:nvPicPr>
        <p:blipFill>
          <a:blip r:embed="rId20"/>
          <a:stretch>
            <a:fillRect/>
          </a:stretch>
        </p:blipFill>
        <p:spPr>
          <a:xfrm>
            <a:off x="2068114" y="1382306"/>
            <a:ext cx="622790" cy="805223"/>
          </a:xfrm>
          <a:prstGeom prst="rect">
            <a:avLst/>
          </a:prstGeom>
        </p:spPr>
      </p:pic>
      <p:pic>
        <p:nvPicPr>
          <p:cNvPr id="61" name="Imagen 60"/>
          <p:cNvPicPr>
            <a:picLocks noChangeAspect="1"/>
          </p:cNvPicPr>
          <p:nvPr/>
        </p:nvPicPr>
        <p:blipFill>
          <a:blip r:embed="rId20"/>
          <a:stretch>
            <a:fillRect/>
          </a:stretch>
        </p:blipFill>
        <p:spPr>
          <a:xfrm>
            <a:off x="2220514" y="1534706"/>
            <a:ext cx="622790" cy="805223"/>
          </a:xfrm>
          <a:prstGeom prst="rect">
            <a:avLst/>
          </a:prstGeom>
        </p:spPr>
      </p:pic>
      <p:pic>
        <p:nvPicPr>
          <p:cNvPr id="62" name="Imagen 61"/>
          <p:cNvPicPr>
            <a:picLocks noChangeAspect="1"/>
          </p:cNvPicPr>
          <p:nvPr/>
        </p:nvPicPr>
        <p:blipFill>
          <a:blip r:embed="rId20"/>
          <a:stretch>
            <a:fillRect/>
          </a:stretch>
        </p:blipFill>
        <p:spPr>
          <a:xfrm>
            <a:off x="2372914" y="1687106"/>
            <a:ext cx="622790" cy="805223"/>
          </a:xfrm>
          <a:prstGeom prst="rect">
            <a:avLst/>
          </a:prstGeom>
        </p:spPr>
      </p:pic>
    </p:spTree>
    <p:extLst>
      <p:ext uri="{BB962C8B-B14F-4D97-AF65-F5344CB8AC3E}">
        <p14:creationId xmlns:p14="http://schemas.microsoft.com/office/powerpoint/2010/main" val="664743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fade">
                                      <p:cBhvr>
                                        <p:cTn id="7" dur="1000"/>
                                        <p:tgtEl>
                                          <p:spTgt spid="121"/>
                                        </p:tgtEl>
                                      </p:cBhvr>
                                    </p:animEffect>
                                  </p:childTnLst>
                                </p:cTn>
                              </p:par>
                            </p:childTnLst>
                          </p:cTn>
                        </p:par>
                        <p:par>
                          <p:cTn id="8" fill="hold">
                            <p:stCondLst>
                              <p:cond delay="1000"/>
                            </p:stCondLst>
                            <p:childTnLst>
                              <p:par>
                                <p:cTn id="9" presetID="0" presetClass="path" presetSubtype="0" accel="50000" decel="50000" autoRev="1" fill="hold" grpId="0" nodeType="afterEffect">
                                  <p:stCondLst>
                                    <p:cond delay="0"/>
                                  </p:stCondLst>
                                  <p:childTnLst>
                                    <p:animMotion origin="layout" path="M -1.0758E-6 -1.11111E-6 L 0.15004 -0.14676 " pathEditMode="relative" rAng="0" ptsTypes="AA">
                                      <p:cBhvr>
                                        <p:cTn id="10" dur="2000" fill="hold"/>
                                        <p:tgtEl>
                                          <p:spTgt spid="104"/>
                                        </p:tgtEl>
                                        <p:attrNameLst>
                                          <p:attrName>ppt_x</p:attrName>
                                          <p:attrName>ppt_y</p:attrName>
                                        </p:attrNameLst>
                                      </p:cBhvr>
                                      <p:rCtr x="7502" y="-7338"/>
                                    </p:animMotion>
                                  </p:childTnLst>
                                </p:cTn>
                              </p:par>
                              <p:par>
                                <p:cTn id="11" presetID="0" presetClass="path" presetSubtype="0" accel="50000" decel="50000" autoRev="1" fill="hold" grpId="0" nodeType="withEffect">
                                  <p:stCondLst>
                                    <p:cond delay="0"/>
                                  </p:stCondLst>
                                  <p:childTnLst>
                                    <p:animMotion origin="layout" path="M -3.25606E-6 -4.44444E-6 L 0.2571 -0.07314 " pathEditMode="relative" rAng="0" ptsTypes="AA">
                                      <p:cBhvr>
                                        <p:cTn id="12" dur="2000" fill="hold"/>
                                        <p:tgtEl>
                                          <p:spTgt spid="106"/>
                                        </p:tgtEl>
                                        <p:attrNameLst>
                                          <p:attrName>ppt_x</p:attrName>
                                          <p:attrName>ppt_y</p:attrName>
                                        </p:attrNameLst>
                                      </p:cBhvr>
                                      <p:rCtr x="12855" y="-3657"/>
                                    </p:animMotion>
                                  </p:childTnLst>
                                </p:cTn>
                              </p:par>
                              <p:par>
                                <p:cTn id="13" presetID="0" presetClass="path" presetSubtype="0" accel="50000" decel="50000" autoRev="1" fill="hold" grpId="0" nodeType="withEffect">
                                  <p:stCondLst>
                                    <p:cond delay="0"/>
                                  </p:stCondLst>
                                  <p:childTnLst>
                                    <p:animMotion origin="layout" path="M 4.56369E-6 -1.11111E-6 L 0.29499 0.12639 " pathEditMode="relative" rAng="0" ptsTypes="AA">
                                      <p:cBhvr>
                                        <p:cTn id="14" dur="2000" fill="hold"/>
                                        <p:tgtEl>
                                          <p:spTgt spid="107"/>
                                        </p:tgtEl>
                                        <p:attrNameLst>
                                          <p:attrName>ppt_x</p:attrName>
                                          <p:attrName>ppt_y</p:attrName>
                                        </p:attrNameLst>
                                      </p:cBhvr>
                                      <p:rCtr x="14743" y="6319"/>
                                    </p:animMotion>
                                  </p:childTnLst>
                                </p:cTn>
                              </p:par>
                              <p:par>
                                <p:cTn id="15" presetID="0" presetClass="path" presetSubtype="0" accel="50000" decel="50000" autoRev="1" fill="hold" grpId="1" nodeType="withEffect">
                                  <p:stCondLst>
                                    <p:cond delay="0"/>
                                  </p:stCondLst>
                                  <p:childTnLst>
                                    <p:animMotion origin="layout" path="M 0.00091 -1.11111E-6 L -0.11305 0.19537 " pathEditMode="relative" rAng="0" ptsTypes="AA">
                                      <p:cBhvr>
                                        <p:cTn id="16" dur="2000" fill="hold"/>
                                        <p:tgtEl>
                                          <p:spTgt spid="107"/>
                                        </p:tgtEl>
                                        <p:attrNameLst>
                                          <p:attrName>ppt_x</p:attrName>
                                          <p:attrName>ppt_y</p:attrName>
                                        </p:attrNameLst>
                                      </p:cBhvr>
                                      <p:rCtr x="-5705" y="9769"/>
                                    </p:animMotion>
                                  </p:childTnLst>
                                </p:cTn>
                              </p:par>
                              <p:par>
                                <p:cTn id="17" presetID="0" presetClass="path" presetSubtype="0" accel="50000" decel="50000" autoRev="1" fill="hold" grpId="0" nodeType="withEffect">
                                  <p:stCondLst>
                                    <p:cond delay="0"/>
                                  </p:stCondLst>
                                  <p:childTnLst>
                                    <p:animMotion origin="layout" path="M 0.00091 -4.44444E-6 L 0.22415 0.30487 " pathEditMode="relative" rAng="0" ptsTypes="AA">
                                      <p:cBhvr>
                                        <p:cTn id="18" dur="2000" fill="hold"/>
                                        <p:tgtEl>
                                          <p:spTgt spid="108"/>
                                        </p:tgtEl>
                                        <p:attrNameLst>
                                          <p:attrName>ppt_x</p:attrName>
                                          <p:attrName>ppt_y</p:attrName>
                                        </p:attrNameLst>
                                      </p:cBhvr>
                                      <p:rCtr x="11162" y="15231"/>
                                    </p:animMotion>
                                  </p:childTnLst>
                                </p:cTn>
                              </p:par>
                              <p:par>
                                <p:cTn id="19" presetID="0" presetClass="path" presetSubtype="0" accel="50000" decel="50000" autoRev="1" fill="hold" grpId="0" nodeType="withEffect">
                                  <p:stCondLst>
                                    <p:cond delay="0"/>
                                  </p:stCondLst>
                                  <p:childTnLst>
                                    <p:animMotion origin="layout" path="M 0.00092 -1.11111E-6 L 0.11305 0.34884 " pathEditMode="relative" rAng="0" ptsTypes="AA">
                                      <p:cBhvr>
                                        <p:cTn id="20" dur="2000" fill="hold"/>
                                        <p:tgtEl>
                                          <p:spTgt spid="109"/>
                                        </p:tgtEl>
                                        <p:attrNameLst>
                                          <p:attrName>ppt_x</p:attrName>
                                          <p:attrName>ppt_y</p:attrName>
                                        </p:attrNameLst>
                                      </p:cBhvr>
                                      <p:rCtr x="5600" y="17431"/>
                                    </p:animMotion>
                                  </p:childTnLst>
                                </p:cTn>
                              </p:par>
                              <p:par>
                                <p:cTn id="21" presetID="0" presetClass="path" presetSubtype="0" accel="50000" decel="50000" autoRev="1" fill="hold" grpId="0" nodeType="withEffect">
                                  <p:stCondLst>
                                    <p:cond delay="0"/>
                                  </p:stCondLst>
                                  <p:childTnLst>
                                    <p:animMotion origin="layout" path="M -1.0758E-6 -1.11111E-6 L -0.00964 0.29051 " pathEditMode="relative" rAng="0" ptsTypes="AA">
                                      <p:cBhvr>
                                        <p:cTn id="22" dur="2000" fill="hold"/>
                                        <p:tgtEl>
                                          <p:spTgt spid="110"/>
                                        </p:tgtEl>
                                        <p:attrNameLst>
                                          <p:attrName>ppt_x</p:attrName>
                                          <p:attrName>ppt_y</p:attrName>
                                        </p:attrNameLst>
                                      </p:cBhvr>
                                      <p:rCtr x="-482" y="14514"/>
                                    </p:animMotion>
                                  </p:childTnLst>
                                </p:cTn>
                              </p:par>
                              <p:par>
                                <p:cTn id="23" presetID="0" presetClass="path" presetSubtype="0" accel="50000" decel="50000" autoRev="1" fill="hold" grpId="0" nodeType="withEffect">
                                  <p:stCondLst>
                                    <p:cond delay="0"/>
                                  </p:stCondLst>
                                  <p:childTnLst>
                                    <p:animMotion origin="layout" path="M 0.00091 3.7037E-6 L 0.30438 0.13055 " pathEditMode="relative" rAng="0" ptsTypes="AA">
                                      <p:cBhvr>
                                        <p:cTn id="24" dur="2000" fill="hold"/>
                                        <p:tgtEl>
                                          <p:spTgt spid="105"/>
                                        </p:tgtEl>
                                        <p:attrNameLst>
                                          <p:attrName>ppt_x</p:attrName>
                                          <p:attrName>ppt_y</p:attrName>
                                        </p:attrNameLst>
                                      </p:cBhvr>
                                      <p:rCtr x="15173" y="6528"/>
                                    </p:animMotion>
                                  </p:childTnLst>
                                </p:cTn>
                              </p:par>
                            </p:childTnLst>
                          </p:cTn>
                        </p:par>
                        <p:par>
                          <p:cTn id="25" fill="hold">
                            <p:stCondLst>
                              <p:cond delay="5000"/>
                            </p:stCondLst>
                            <p:childTnLst>
                              <p:par>
                                <p:cTn id="26" presetID="1" presetClass="entr" presetSubtype="0" fill="hold" nodeType="afterEffect">
                                  <p:stCondLst>
                                    <p:cond delay="0"/>
                                  </p:stCondLst>
                                  <p:childTnLst>
                                    <p:set>
                                      <p:cBhvr>
                                        <p:cTn id="27" dur="1" fill="hold">
                                          <p:stCondLst>
                                            <p:cond delay="0"/>
                                          </p:stCondLst>
                                        </p:cTn>
                                        <p:tgtEl>
                                          <p:spTgt spid="4"/>
                                        </p:tgtEl>
                                        <p:attrNameLst>
                                          <p:attrName>style.visibility</p:attrName>
                                        </p:attrNameLst>
                                      </p:cBhvr>
                                      <p:to>
                                        <p:strVal val="visible"/>
                                      </p:to>
                                    </p:set>
                                  </p:childTnLst>
                                </p:cTn>
                              </p:par>
                            </p:childTnLst>
                          </p:cTn>
                        </p:par>
                        <p:par>
                          <p:cTn id="28" fill="hold">
                            <p:stCondLst>
                              <p:cond delay="5000"/>
                            </p:stCondLst>
                            <p:childTnLst>
                              <p:par>
                                <p:cTn id="29" presetID="1" presetClass="entr" presetSubtype="0"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childTnLst>
                                </p:cTn>
                              </p:par>
                            </p:childTnLst>
                          </p:cTn>
                        </p:par>
                        <p:par>
                          <p:cTn id="31" fill="hold">
                            <p:stCondLst>
                              <p:cond delay="5000"/>
                            </p:stCondLst>
                            <p:childTnLst>
                              <p:par>
                                <p:cTn id="32" presetID="1" presetClass="entr" presetSubtype="0"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04" grpId="0" animBg="1"/>
      <p:bldP spid="105" grpId="0" animBg="1"/>
      <p:bldP spid="106" grpId="0" animBg="1"/>
      <p:bldP spid="107" grpId="0" animBg="1"/>
      <p:bldP spid="107" grpId="1" animBg="1"/>
      <p:bldP spid="108" grpId="0" animBg="1"/>
      <p:bldP spid="109" grpId="0" animBg="1"/>
      <p:bldP spid="121"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11125200" cy="889000"/>
          </a:xfrm>
        </p:spPr>
        <p:txBody>
          <a:bodyPr/>
          <a:lstStyle/>
          <a:p>
            <a:r>
              <a:rPr lang="en-US" smtClean="0"/>
              <a:t>SNICE</a:t>
            </a:r>
            <a:endParaRPr lang="en-US"/>
          </a:p>
        </p:txBody>
      </p:sp>
      <p:sp>
        <p:nvSpPr>
          <p:cNvPr id="6" name="Footer Placeholder 5"/>
          <p:cNvSpPr>
            <a:spLocks noGrp="1"/>
          </p:cNvSpPr>
          <p:nvPr>
            <p:ph type="ftr" sz="quarter" idx="11"/>
          </p:nvPr>
        </p:nvSpPr>
        <p:spPr/>
        <p:txBody>
          <a:bodyPr/>
          <a:lstStyle/>
          <a:p>
            <a:r>
              <a:rPr lang="en-US" smtClean="0"/>
              <a:t>Oracle Confidential – Internal/Restricted/Highly Restricted</a:t>
            </a:r>
            <a:endParaRPr lang="en-US"/>
          </a:p>
        </p:txBody>
      </p:sp>
      <p:sp>
        <p:nvSpPr>
          <p:cNvPr id="3" name="Slide Number Placeholder 2"/>
          <p:cNvSpPr>
            <a:spLocks noGrp="1"/>
          </p:cNvSpPr>
          <p:nvPr>
            <p:ph type="sldNum" sz="quarter" idx="12"/>
          </p:nvPr>
        </p:nvSpPr>
        <p:spPr/>
        <p:txBody>
          <a:bodyPr/>
          <a:lstStyle/>
          <a:p>
            <a:fld id="{C51EAA63-D034-42AE-91FA-B13B9518C7BE}" type="slidenum">
              <a:rPr lang="en-US" smtClean="0"/>
              <a:pPr/>
              <a:t>50</a:t>
            </a:fld>
            <a:endParaRPr lang="en-US"/>
          </a:p>
        </p:txBody>
      </p:sp>
      <p:pic>
        <p:nvPicPr>
          <p:cNvPr id="4" name="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70986" y="5469956"/>
            <a:ext cx="2398714" cy="688291"/>
          </a:xfrm>
          <a:prstGeom prst="rect">
            <a:avLst/>
          </a:prstGeom>
        </p:spPr>
      </p:pic>
      <p:sp>
        <p:nvSpPr>
          <p:cNvPr id="12" name="11 CuadroTexto"/>
          <p:cNvSpPr txBox="1"/>
          <p:nvPr/>
        </p:nvSpPr>
        <p:spPr>
          <a:xfrm>
            <a:off x="1261806" y="1600199"/>
            <a:ext cx="9228394" cy="464087"/>
          </a:xfrm>
          <a:prstGeom prst="rect">
            <a:avLst/>
          </a:prstGeom>
          <a:noFill/>
        </p:spPr>
        <p:txBody>
          <a:bodyPr wrap="square" lIns="0" tIns="0" rIns="0" bIns="0" rtlCol="0">
            <a:noAutofit/>
          </a:bodyPr>
          <a:lstStyle/>
          <a:p>
            <a:pPr>
              <a:lnSpc>
                <a:spcPct val="90000"/>
              </a:lnSpc>
            </a:pPr>
            <a:r>
              <a:rPr lang="es-MX" smtClean="0"/>
              <a:t>Funcionalidad cubierta con Webcenter Portal interactuando por medio de desarrollo ADF con la base de datos.</a:t>
            </a:r>
            <a:endParaRPr lang="es-ES" smtClean="0"/>
          </a:p>
        </p:txBody>
      </p:sp>
      <p:cxnSp>
        <p:nvCxnSpPr>
          <p:cNvPr id="16" name="15 Conector recto de flecha"/>
          <p:cNvCxnSpPr/>
          <p:nvPr/>
        </p:nvCxnSpPr>
        <p:spPr>
          <a:xfrm>
            <a:off x="3742105" y="3195238"/>
            <a:ext cx="3797300" cy="0"/>
          </a:xfrm>
          <a:prstGeom prst="straightConnector1">
            <a:avLst/>
          </a:prstGeom>
          <a:ln w="38100">
            <a:solidFill>
              <a:schemeClr val="accent5"/>
            </a:solidFill>
            <a:miter lim="8000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7" name="16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5335" y="2064287"/>
            <a:ext cx="1810839" cy="1810839"/>
          </a:xfrm>
          <a:prstGeom prst="rect">
            <a:avLst/>
          </a:prstGeom>
        </p:spPr>
      </p:pic>
      <p:grpSp>
        <p:nvGrpSpPr>
          <p:cNvPr id="7" name="6 Grupo"/>
          <p:cNvGrpSpPr/>
          <p:nvPr/>
        </p:nvGrpSpPr>
        <p:grpSpPr>
          <a:xfrm>
            <a:off x="2006710" y="2178454"/>
            <a:ext cx="2048498" cy="1615169"/>
            <a:chOff x="2006710" y="2178454"/>
            <a:chExt cx="2048498" cy="1615169"/>
          </a:xfrm>
        </p:grpSpPr>
        <p:pic>
          <p:nvPicPr>
            <p:cNvPr id="11" name="10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06710" y="2596854"/>
              <a:ext cx="1595693" cy="1196769"/>
            </a:xfrm>
            <a:prstGeom prst="rect">
              <a:avLst/>
            </a:prstGeom>
          </p:spPr>
        </p:pic>
        <p:pic>
          <p:nvPicPr>
            <p:cNvPr id="18" name="17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04556" y="2178454"/>
              <a:ext cx="1250652" cy="418400"/>
            </a:xfrm>
            <a:prstGeom prst="rect">
              <a:avLst/>
            </a:prstGeom>
          </p:spPr>
        </p:pic>
      </p:grpSp>
      <p:grpSp>
        <p:nvGrpSpPr>
          <p:cNvPr id="8" name="7 Grupo"/>
          <p:cNvGrpSpPr/>
          <p:nvPr/>
        </p:nvGrpSpPr>
        <p:grpSpPr>
          <a:xfrm>
            <a:off x="7893417" y="2279233"/>
            <a:ext cx="1454473" cy="1514390"/>
            <a:chOff x="7893417" y="2279233"/>
            <a:chExt cx="1454473" cy="1514390"/>
          </a:xfrm>
        </p:grpSpPr>
        <p:pic>
          <p:nvPicPr>
            <p:cNvPr id="15" name="14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93417" y="2679197"/>
              <a:ext cx="1062038" cy="1114426"/>
            </a:xfrm>
            <a:prstGeom prst="rect">
              <a:avLst/>
            </a:prstGeom>
          </p:spPr>
        </p:pic>
        <p:pic>
          <p:nvPicPr>
            <p:cNvPr id="19" name="18 Image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52346" y="2279233"/>
              <a:ext cx="1195544" cy="399964"/>
            </a:xfrm>
            <a:prstGeom prst="rect">
              <a:avLst/>
            </a:prstGeom>
          </p:spPr>
        </p:pic>
      </p:grpSp>
      <p:sp>
        <p:nvSpPr>
          <p:cNvPr id="5" name="4 Rectángulo"/>
          <p:cNvSpPr/>
          <p:nvPr/>
        </p:nvSpPr>
        <p:spPr>
          <a:xfrm>
            <a:off x="1261806" y="4223435"/>
            <a:ext cx="6092825" cy="1200329"/>
          </a:xfrm>
          <a:prstGeom prst="rect">
            <a:avLst/>
          </a:prstGeom>
        </p:spPr>
        <p:txBody>
          <a:bodyPr>
            <a:spAutoFit/>
          </a:bodyPr>
          <a:lstStyle/>
          <a:p>
            <a:pPr marL="285750" indent="-285750">
              <a:buFont typeface="Arial" panose="020B0604020202020204" pitchFamily="34" charset="0"/>
              <a:buChar char="•"/>
            </a:pPr>
            <a:r>
              <a:rPr lang="es-ES" dirty="0"/>
              <a:t>Carga de </a:t>
            </a:r>
            <a:r>
              <a:rPr lang="es-ES" dirty="0" smtClean="0"/>
              <a:t>documentos.</a:t>
            </a:r>
            <a:endParaRPr lang="es-ES" dirty="0"/>
          </a:p>
          <a:p>
            <a:pPr marL="285750" indent="-285750">
              <a:buFont typeface="Arial" panose="020B0604020202020204" pitchFamily="34" charset="0"/>
              <a:buChar char="•"/>
            </a:pPr>
            <a:r>
              <a:rPr lang="es-ES" dirty="0" smtClean="0"/>
              <a:t>Secciones.</a:t>
            </a:r>
          </a:p>
          <a:p>
            <a:pPr marL="285750" indent="-285750">
              <a:buFont typeface="Arial" panose="020B0604020202020204" pitchFamily="34" charset="0"/>
              <a:buChar char="•"/>
            </a:pPr>
            <a:r>
              <a:rPr lang="es-ES" dirty="0" smtClean="0"/>
              <a:t>Catálogos.</a:t>
            </a:r>
          </a:p>
          <a:p>
            <a:pPr marL="285750" indent="-285750">
              <a:buFont typeface="Arial" panose="020B0604020202020204" pitchFamily="34" charset="0"/>
              <a:buChar char="•"/>
            </a:pPr>
            <a:r>
              <a:rPr lang="es-ES" dirty="0" smtClean="0"/>
              <a:t>Recomendaciones.</a:t>
            </a:r>
            <a:endParaRPr lang="es-ES" dirty="0"/>
          </a:p>
        </p:txBody>
      </p:sp>
    </p:spTree>
    <p:extLst>
      <p:ext uri="{BB962C8B-B14F-4D97-AF65-F5344CB8AC3E}">
        <p14:creationId xmlns:p14="http://schemas.microsoft.com/office/powerpoint/2010/main" val="1269206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500"/>
                                        <p:tgtEl>
                                          <p:spTgt spid="7"/>
                                        </p:tgtEl>
                                      </p:cBhvr>
                                    </p:animEffect>
                                    <p:anim calcmode="lin" valueType="num">
                                      <p:cBhvr>
                                        <p:cTn id="8" dur="1500" fill="hold"/>
                                        <p:tgtEl>
                                          <p:spTgt spid="7"/>
                                        </p:tgtEl>
                                        <p:attrNameLst>
                                          <p:attrName>ppt_x</p:attrName>
                                        </p:attrNameLst>
                                      </p:cBhvr>
                                      <p:tavLst>
                                        <p:tav tm="0">
                                          <p:val>
                                            <p:strVal val="#ppt_x"/>
                                          </p:val>
                                        </p:tav>
                                        <p:tav tm="100000">
                                          <p:val>
                                            <p:strVal val="#ppt_x"/>
                                          </p:val>
                                        </p:tav>
                                      </p:tavLst>
                                    </p:anim>
                                    <p:anim calcmode="lin" valueType="num">
                                      <p:cBhvr>
                                        <p:cTn id="9" dur="1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500"/>
                                        <p:tgtEl>
                                          <p:spTgt spid="8"/>
                                        </p:tgtEl>
                                      </p:cBhvr>
                                    </p:animEffect>
                                    <p:anim calcmode="lin" valueType="num">
                                      <p:cBhvr>
                                        <p:cTn id="15" dur="1500" fill="hold"/>
                                        <p:tgtEl>
                                          <p:spTgt spid="8"/>
                                        </p:tgtEl>
                                        <p:attrNameLst>
                                          <p:attrName>ppt_x</p:attrName>
                                        </p:attrNameLst>
                                      </p:cBhvr>
                                      <p:tavLst>
                                        <p:tav tm="0">
                                          <p:val>
                                            <p:strVal val="#ppt_x"/>
                                          </p:val>
                                        </p:tav>
                                        <p:tav tm="100000">
                                          <p:val>
                                            <p:strVal val="#ppt_x"/>
                                          </p:val>
                                        </p:tav>
                                      </p:tavLst>
                                    </p:anim>
                                    <p:anim calcmode="lin" valueType="num">
                                      <p:cBhvr>
                                        <p:cTn id="16" dur="1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arn(inVertical)">
                                      <p:cBhvr>
                                        <p:cTn id="21" dur="1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1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1500" fill="hold"/>
                                        <p:tgtEl>
                                          <p:spTgt spid="5"/>
                                        </p:tgtEl>
                                        <p:attrNameLst>
                                          <p:attrName>ppt_x</p:attrName>
                                        </p:attrNameLst>
                                      </p:cBhvr>
                                      <p:tavLst>
                                        <p:tav tm="0">
                                          <p:val>
                                            <p:strVal val="#ppt_x"/>
                                          </p:val>
                                        </p:tav>
                                        <p:tav tm="100000">
                                          <p:val>
                                            <p:strVal val="#ppt_x"/>
                                          </p:val>
                                        </p:tav>
                                      </p:tavLst>
                                    </p:anim>
                                    <p:anim calcmode="lin" valueType="num">
                                      <p:cBhvr additive="base">
                                        <p:cTn id="32" dur="1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11125200" cy="889000"/>
          </a:xfrm>
        </p:spPr>
        <p:txBody>
          <a:bodyPr/>
          <a:lstStyle/>
          <a:p>
            <a:r>
              <a:rPr lang="en-US" smtClean="0"/>
              <a:t>SNICE</a:t>
            </a:r>
            <a:endParaRPr lang="en-US"/>
          </a:p>
        </p:txBody>
      </p:sp>
      <p:sp>
        <p:nvSpPr>
          <p:cNvPr id="6" name="Footer Placeholder 5"/>
          <p:cNvSpPr>
            <a:spLocks noGrp="1"/>
          </p:cNvSpPr>
          <p:nvPr>
            <p:ph type="ftr" sz="quarter" idx="11"/>
          </p:nvPr>
        </p:nvSpPr>
        <p:spPr/>
        <p:txBody>
          <a:bodyPr/>
          <a:lstStyle/>
          <a:p>
            <a:r>
              <a:rPr lang="en-US" smtClean="0"/>
              <a:t>Oracle Confidential – Internal/Restricted/Highly Restricted</a:t>
            </a:r>
            <a:endParaRPr lang="en-US"/>
          </a:p>
        </p:txBody>
      </p:sp>
      <p:sp>
        <p:nvSpPr>
          <p:cNvPr id="3" name="Slide Number Placeholder 2"/>
          <p:cNvSpPr>
            <a:spLocks noGrp="1"/>
          </p:cNvSpPr>
          <p:nvPr>
            <p:ph type="sldNum" sz="quarter" idx="12"/>
          </p:nvPr>
        </p:nvSpPr>
        <p:spPr/>
        <p:txBody>
          <a:bodyPr/>
          <a:lstStyle/>
          <a:p>
            <a:fld id="{C51EAA63-D034-42AE-91FA-B13B9518C7BE}" type="slidenum">
              <a:rPr lang="en-US" smtClean="0"/>
              <a:pPr/>
              <a:t>51</a:t>
            </a:fld>
            <a:endParaRPr lang="en-US"/>
          </a:p>
        </p:txBody>
      </p:sp>
      <p:pic>
        <p:nvPicPr>
          <p:cNvPr id="4" name="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70986" y="5469956"/>
            <a:ext cx="2398714" cy="688291"/>
          </a:xfrm>
          <a:prstGeom prst="rect">
            <a:avLst/>
          </a:prstGeom>
        </p:spPr>
      </p:pic>
      <p:sp>
        <p:nvSpPr>
          <p:cNvPr id="12" name="11 CuadroTexto"/>
          <p:cNvSpPr txBox="1"/>
          <p:nvPr/>
        </p:nvSpPr>
        <p:spPr>
          <a:xfrm>
            <a:off x="1261806" y="1600199"/>
            <a:ext cx="9228394" cy="464087"/>
          </a:xfrm>
          <a:prstGeom prst="rect">
            <a:avLst/>
          </a:prstGeom>
          <a:noFill/>
        </p:spPr>
        <p:txBody>
          <a:bodyPr wrap="square" lIns="0" tIns="0" rIns="0" bIns="0" rtlCol="0">
            <a:noAutofit/>
          </a:bodyPr>
          <a:lstStyle/>
          <a:p>
            <a:pPr>
              <a:lnSpc>
                <a:spcPct val="90000"/>
              </a:lnSpc>
            </a:pPr>
            <a:r>
              <a:rPr lang="es-MX" dirty="0" smtClean="0"/>
              <a:t>Funcionalidad cubierta con </a:t>
            </a:r>
            <a:r>
              <a:rPr lang="es-MX" dirty="0" err="1"/>
              <a:t>Webcenter</a:t>
            </a:r>
            <a:r>
              <a:rPr lang="es-MX" dirty="0"/>
              <a:t> </a:t>
            </a:r>
            <a:r>
              <a:rPr lang="es-MX" dirty="0" err="1" smtClean="0"/>
              <a:t>Sites</a:t>
            </a:r>
            <a:r>
              <a:rPr lang="es-MX" dirty="0" smtClean="0"/>
              <a:t> mostrando </a:t>
            </a:r>
            <a:r>
              <a:rPr lang="es-MX" dirty="0" err="1" smtClean="0"/>
              <a:t>Wencenter</a:t>
            </a:r>
            <a:r>
              <a:rPr lang="es-MX" dirty="0" smtClean="0"/>
              <a:t> </a:t>
            </a:r>
            <a:r>
              <a:rPr lang="es-MX" dirty="0" err="1" smtClean="0"/>
              <a:t>Spaces</a:t>
            </a:r>
            <a:r>
              <a:rPr lang="es-MX" dirty="0" smtClean="0"/>
              <a:t>.</a:t>
            </a:r>
            <a:endParaRPr lang="es-ES" dirty="0" smtClean="0"/>
          </a:p>
        </p:txBody>
      </p:sp>
      <p:sp>
        <p:nvSpPr>
          <p:cNvPr id="5" name="4 Rectángulo"/>
          <p:cNvSpPr/>
          <p:nvPr/>
        </p:nvSpPr>
        <p:spPr>
          <a:xfrm>
            <a:off x="1261806" y="4223435"/>
            <a:ext cx="6092825" cy="369332"/>
          </a:xfrm>
          <a:prstGeom prst="rect">
            <a:avLst/>
          </a:prstGeom>
        </p:spPr>
        <p:txBody>
          <a:bodyPr>
            <a:spAutoFit/>
          </a:bodyPr>
          <a:lstStyle/>
          <a:p>
            <a:pPr marL="285750" indent="-285750">
              <a:buFont typeface="Arial" panose="020B0604020202020204" pitchFamily="34" charset="0"/>
              <a:buChar char="•"/>
            </a:pPr>
            <a:r>
              <a:rPr lang="es-ES" dirty="0"/>
              <a:t>Encuestas</a:t>
            </a:r>
          </a:p>
        </p:txBody>
      </p:sp>
      <p:grpSp>
        <p:nvGrpSpPr>
          <p:cNvPr id="16" name="15 Grupo"/>
          <p:cNvGrpSpPr/>
          <p:nvPr/>
        </p:nvGrpSpPr>
        <p:grpSpPr>
          <a:xfrm>
            <a:off x="1384299" y="2151458"/>
            <a:ext cx="3623046" cy="2117827"/>
            <a:chOff x="1384299" y="2151458"/>
            <a:chExt cx="3623046" cy="2117827"/>
          </a:xfrm>
        </p:grpSpPr>
        <p:pic>
          <p:nvPicPr>
            <p:cNvPr id="13" name="12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4299" y="2214958"/>
              <a:ext cx="2739103" cy="2054327"/>
            </a:xfrm>
            <a:prstGeom prst="rect">
              <a:avLst/>
            </a:prstGeom>
          </p:spPr>
        </p:pic>
        <p:pic>
          <p:nvPicPr>
            <p:cNvPr id="14" name="13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56693" y="2151458"/>
              <a:ext cx="1250652" cy="418400"/>
            </a:xfrm>
            <a:prstGeom prst="rect">
              <a:avLst/>
            </a:prstGeom>
          </p:spPr>
        </p:pic>
      </p:grpSp>
      <p:cxnSp>
        <p:nvCxnSpPr>
          <p:cNvPr id="17" name="16 Conector recto de flecha"/>
          <p:cNvCxnSpPr/>
          <p:nvPr/>
        </p:nvCxnSpPr>
        <p:spPr>
          <a:xfrm>
            <a:off x="4787900" y="3195238"/>
            <a:ext cx="1625600" cy="0"/>
          </a:xfrm>
          <a:prstGeom prst="straightConnector1">
            <a:avLst/>
          </a:prstGeom>
          <a:ln w="38100">
            <a:solidFill>
              <a:schemeClr val="accent5"/>
            </a:solidFill>
            <a:miter lim="8000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9" name="8 Grupo"/>
          <p:cNvGrpSpPr/>
          <p:nvPr/>
        </p:nvGrpSpPr>
        <p:grpSpPr>
          <a:xfrm>
            <a:off x="6606278" y="2214958"/>
            <a:ext cx="2840498" cy="1896762"/>
            <a:chOff x="6606278" y="2214958"/>
            <a:chExt cx="2840498" cy="1896762"/>
          </a:xfrm>
        </p:grpSpPr>
        <p:pic>
          <p:nvPicPr>
            <p:cNvPr id="7" name="6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06278" y="2569858"/>
              <a:ext cx="1833768" cy="1541862"/>
            </a:xfrm>
            <a:prstGeom prst="rect">
              <a:avLst/>
            </a:prstGeom>
          </p:spPr>
        </p:pic>
        <p:pic>
          <p:nvPicPr>
            <p:cNvPr id="8" name="7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28000" y="2214958"/>
              <a:ext cx="1318776" cy="441191"/>
            </a:xfrm>
            <a:prstGeom prst="rect">
              <a:avLst/>
            </a:prstGeom>
          </p:spPr>
        </p:pic>
      </p:grpSp>
    </p:spTree>
    <p:extLst>
      <p:ext uri="{BB962C8B-B14F-4D97-AF65-F5344CB8AC3E}">
        <p14:creationId xmlns:p14="http://schemas.microsoft.com/office/powerpoint/2010/main" val="3621859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500"/>
                                        <p:tgtEl>
                                          <p:spTgt spid="16"/>
                                        </p:tgtEl>
                                      </p:cBhvr>
                                    </p:animEffect>
                                    <p:anim calcmode="lin" valueType="num">
                                      <p:cBhvr>
                                        <p:cTn id="8" dur="1500" fill="hold"/>
                                        <p:tgtEl>
                                          <p:spTgt spid="16"/>
                                        </p:tgtEl>
                                        <p:attrNameLst>
                                          <p:attrName>ppt_x</p:attrName>
                                        </p:attrNameLst>
                                      </p:cBhvr>
                                      <p:tavLst>
                                        <p:tav tm="0">
                                          <p:val>
                                            <p:strVal val="#ppt_x"/>
                                          </p:val>
                                        </p:tav>
                                        <p:tav tm="100000">
                                          <p:val>
                                            <p:strVal val="#ppt_x"/>
                                          </p:val>
                                        </p:tav>
                                      </p:tavLst>
                                    </p:anim>
                                    <p:anim calcmode="lin" valueType="num">
                                      <p:cBhvr>
                                        <p:cTn id="9" dur="15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500"/>
                                        <p:tgtEl>
                                          <p:spTgt spid="9"/>
                                        </p:tgtEl>
                                      </p:cBhvr>
                                    </p:animEffect>
                                    <p:anim calcmode="lin" valueType="num">
                                      <p:cBhvr>
                                        <p:cTn id="15" dur="1500" fill="hold"/>
                                        <p:tgtEl>
                                          <p:spTgt spid="9"/>
                                        </p:tgtEl>
                                        <p:attrNameLst>
                                          <p:attrName>ppt_x</p:attrName>
                                        </p:attrNameLst>
                                      </p:cBhvr>
                                      <p:tavLst>
                                        <p:tav tm="0">
                                          <p:val>
                                            <p:strVal val="#ppt_x"/>
                                          </p:val>
                                        </p:tav>
                                        <p:tav tm="100000">
                                          <p:val>
                                            <p:strVal val="#ppt_x"/>
                                          </p:val>
                                        </p:tav>
                                      </p:tavLst>
                                    </p:anim>
                                    <p:anim calcmode="lin" valueType="num">
                                      <p:cBhvr>
                                        <p:cTn id="16" dur="1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barn(inVertical)">
                                      <p:cBhvr>
                                        <p:cTn id="21" dur="1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1500" fill="hold"/>
                                        <p:tgtEl>
                                          <p:spTgt spid="5"/>
                                        </p:tgtEl>
                                        <p:attrNameLst>
                                          <p:attrName>ppt_x</p:attrName>
                                        </p:attrNameLst>
                                      </p:cBhvr>
                                      <p:tavLst>
                                        <p:tav tm="0">
                                          <p:val>
                                            <p:strVal val="#ppt_x"/>
                                          </p:val>
                                        </p:tav>
                                        <p:tav tm="100000">
                                          <p:val>
                                            <p:strVal val="#ppt_x"/>
                                          </p:val>
                                        </p:tav>
                                      </p:tavLst>
                                    </p:anim>
                                    <p:anim calcmode="lin" valueType="num">
                                      <p:cBhvr additive="base">
                                        <p:cTn id="27" dur="1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11125200" cy="889000"/>
          </a:xfrm>
        </p:spPr>
        <p:txBody>
          <a:bodyPr/>
          <a:lstStyle/>
          <a:p>
            <a:r>
              <a:rPr lang="en-US" dirty="0" err="1" smtClean="0"/>
              <a:t>Acceso</a:t>
            </a:r>
            <a:r>
              <a:rPr lang="en-US" dirty="0" smtClean="0"/>
              <a:t> a las </a:t>
            </a:r>
            <a:r>
              <a:rPr lang="en-US" dirty="0" err="1" smtClean="0"/>
              <a:t>aplicaciones</a:t>
            </a:r>
            <a:endParaRPr lang="en-US" dirty="0"/>
          </a:p>
        </p:txBody>
      </p:sp>
      <p:sp>
        <p:nvSpPr>
          <p:cNvPr id="6" name="Footer Placeholder 5"/>
          <p:cNvSpPr>
            <a:spLocks noGrp="1"/>
          </p:cNvSpPr>
          <p:nvPr>
            <p:ph type="ftr" sz="quarter" idx="11"/>
          </p:nvPr>
        </p:nvSpPr>
        <p:spPr/>
        <p:txBody>
          <a:bodyPr/>
          <a:lstStyle/>
          <a:p>
            <a:r>
              <a:rPr lang="en-US" smtClean="0"/>
              <a:t>Oracle Confidential – Internal/Restricted/Highly Restricted</a:t>
            </a:r>
            <a:endParaRPr lang="en-US"/>
          </a:p>
        </p:txBody>
      </p:sp>
      <p:sp>
        <p:nvSpPr>
          <p:cNvPr id="3" name="Slide Number Placeholder 2"/>
          <p:cNvSpPr>
            <a:spLocks noGrp="1"/>
          </p:cNvSpPr>
          <p:nvPr>
            <p:ph type="sldNum" sz="quarter" idx="12"/>
          </p:nvPr>
        </p:nvSpPr>
        <p:spPr/>
        <p:txBody>
          <a:bodyPr/>
          <a:lstStyle/>
          <a:p>
            <a:fld id="{C51EAA63-D034-42AE-91FA-B13B9518C7BE}" type="slidenum">
              <a:rPr lang="en-US" smtClean="0"/>
              <a:pPr/>
              <a:t>52</a:t>
            </a:fld>
            <a:endParaRPr lang="en-US"/>
          </a:p>
        </p:txBody>
      </p:sp>
      <p:pic>
        <p:nvPicPr>
          <p:cNvPr id="4" name="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70986" y="5469956"/>
            <a:ext cx="2398714" cy="688291"/>
          </a:xfrm>
          <a:prstGeom prst="rect">
            <a:avLst/>
          </a:prstGeom>
        </p:spPr>
      </p:pic>
      <p:sp>
        <p:nvSpPr>
          <p:cNvPr id="9" name="8 Rectángulo"/>
          <p:cNvSpPr/>
          <p:nvPr/>
        </p:nvSpPr>
        <p:spPr>
          <a:xfrm>
            <a:off x="889001" y="1793945"/>
            <a:ext cx="4521199" cy="3416320"/>
          </a:xfrm>
          <a:prstGeom prst="rect">
            <a:avLst/>
          </a:prstGeom>
        </p:spPr>
        <p:txBody>
          <a:bodyPr wrap="square">
            <a:spAutoFit/>
          </a:bodyPr>
          <a:lstStyle/>
          <a:p>
            <a:r>
              <a:rPr lang="pt-BR" b="1" dirty="0" smtClean="0"/>
              <a:t>Portal </a:t>
            </a:r>
            <a:r>
              <a:rPr lang="pt-BR" b="1" dirty="0" err="1" smtClean="0"/>
              <a:t>Spaces</a:t>
            </a:r>
            <a:endParaRPr lang="pt-BR" b="1" dirty="0" smtClean="0"/>
          </a:p>
          <a:p>
            <a:r>
              <a:rPr lang="pt-BR" dirty="0" smtClean="0">
                <a:hlinkClick r:id="rId4"/>
              </a:rPr>
              <a:t>http://10.100.30.159:8888/webcenter</a:t>
            </a:r>
            <a:endParaRPr lang="pt-BR" dirty="0" smtClean="0"/>
          </a:p>
          <a:p>
            <a:endParaRPr lang="pt-BR" dirty="0" smtClean="0"/>
          </a:p>
          <a:p>
            <a:r>
              <a:rPr lang="pt-BR" b="1" dirty="0" err="1" smtClean="0"/>
              <a:t>Content</a:t>
            </a:r>
            <a:endParaRPr lang="pt-BR" b="1" dirty="0" smtClean="0"/>
          </a:p>
          <a:p>
            <a:r>
              <a:rPr lang="pt-BR" dirty="0" smtClean="0">
                <a:hlinkClick r:id="rId5"/>
              </a:rPr>
              <a:t>http://10.100.20.166:16200/cs/</a:t>
            </a:r>
            <a:endParaRPr lang="pt-BR" dirty="0" smtClean="0"/>
          </a:p>
          <a:p>
            <a:endParaRPr lang="pt-BR" dirty="0" smtClean="0"/>
          </a:p>
          <a:p>
            <a:r>
              <a:rPr lang="pt-BR" b="1" dirty="0" smtClean="0"/>
              <a:t>BPM Composer</a:t>
            </a:r>
          </a:p>
          <a:p>
            <a:r>
              <a:rPr lang="pt-BR" dirty="0" smtClean="0">
                <a:hlinkClick r:id="rId6"/>
              </a:rPr>
              <a:t>http://10.100.30.159:8001/bpm/composer</a:t>
            </a:r>
            <a:endParaRPr lang="pt-BR" dirty="0" smtClean="0"/>
          </a:p>
          <a:p>
            <a:endParaRPr lang="pt-BR" dirty="0" smtClean="0"/>
          </a:p>
          <a:p>
            <a:r>
              <a:rPr lang="pt-BR" b="1" dirty="0" smtClean="0"/>
              <a:t>BPM </a:t>
            </a:r>
            <a:r>
              <a:rPr lang="pt-BR" b="1" dirty="0" err="1" smtClean="0"/>
              <a:t>Workspace</a:t>
            </a:r>
            <a:endParaRPr lang="pt-BR" b="1" dirty="0" smtClean="0"/>
          </a:p>
          <a:p>
            <a:r>
              <a:rPr lang="pt-BR" dirty="0" smtClean="0">
                <a:hlinkClick r:id="rId7"/>
              </a:rPr>
              <a:t>http://10.100.30.159:8001/bpm/workspace</a:t>
            </a:r>
            <a:endParaRPr lang="pt-BR" dirty="0" smtClean="0"/>
          </a:p>
          <a:p>
            <a:endParaRPr lang="pt-BR" dirty="0"/>
          </a:p>
        </p:txBody>
      </p:sp>
      <p:sp>
        <p:nvSpPr>
          <p:cNvPr id="10" name="9 Rectángulo"/>
          <p:cNvSpPr/>
          <p:nvPr/>
        </p:nvSpPr>
        <p:spPr>
          <a:xfrm>
            <a:off x="5803901" y="1793945"/>
            <a:ext cx="5156200" cy="2585323"/>
          </a:xfrm>
          <a:prstGeom prst="rect">
            <a:avLst/>
          </a:prstGeom>
        </p:spPr>
        <p:txBody>
          <a:bodyPr wrap="square">
            <a:spAutoFit/>
          </a:bodyPr>
          <a:lstStyle/>
          <a:p>
            <a:r>
              <a:rPr lang="pt-BR" b="1" dirty="0"/>
              <a:t>BI Publisher</a:t>
            </a:r>
          </a:p>
          <a:p>
            <a:r>
              <a:rPr lang="pt-BR" dirty="0">
                <a:hlinkClick r:id="rId8"/>
              </a:rPr>
              <a:t>http://10.100.30.159:9704/xmlpserver</a:t>
            </a:r>
            <a:endParaRPr lang="pt-BR" dirty="0"/>
          </a:p>
          <a:p>
            <a:endParaRPr lang="pt-BR" dirty="0"/>
          </a:p>
          <a:p>
            <a:r>
              <a:rPr lang="pt-BR" b="1" dirty="0"/>
              <a:t>ENDECA </a:t>
            </a:r>
            <a:r>
              <a:rPr lang="pt-BR" b="1" dirty="0" err="1"/>
              <a:t>Clover</a:t>
            </a:r>
            <a:endParaRPr lang="pt-BR" b="1" dirty="0"/>
          </a:p>
          <a:p>
            <a:r>
              <a:rPr lang="pt-BR" dirty="0">
                <a:hlinkClick r:id="rId9"/>
              </a:rPr>
              <a:t>http://10.100.50.166:7011/clover</a:t>
            </a:r>
            <a:endParaRPr lang="pt-BR" dirty="0"/>
          </a:p>
          <a:p>
            <a:endParaRPr lang="pt-BR" dirty="0"/>
          </a:p>
          <a:p>
            <a:r>
              <a:rPr lang="pt-BR" b="1" dirty="0"/>
              <a:t>ENDECA Discovery</a:t>
            </a:r>
          </a:p>
          <a:p>
            <a:r>
              <a:rPr lang="pt-BR" dirty="0">
                <a:hlinkClick r:id="rId10"/>
              </a:rPr>
              <a:t>http://10.100.50.166:7012/eid/web/home/login</a:t>
            </a:r>
            <a:endParaRPr lang="pt-BR" dirty="0"/>
          </a:p>
          <a:p>
            <a:endParaRPr lang="es-MX" dirty="0"/>
          </a:p>
        </p:txBody>
      </p:sp>
    </p:spTree>
    <p:extLst>
      <p:ext uri="{BB962C8B-B14F-4D97-AF65-F5344CB8AC3E}">
        <p14:creationId xmlns:p14="http://schemas.microsoft.com/office/powerpoint/2010/main" val="9442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Oracle Confidential – Internal/Restricted/Highly Restricted</a:t>
            </a:r>
            <a:endParaRPr lang="en-US"/>
          </a:p>
        </p:txBody>
      </p:sp>
      <p:sp>
        <p:nvSpPr>
          <p:cNvPr id="2" name="Slide Number Placeholder 1"/>
          <p:cNvSpPr>
            <a:spLocks noGrp="1"/>
          </p:cNvSpPr>
          <p:nvPr>
            <p:ph type="sldNum" sz="quarter" idx="12"/>
          </p:nvPr>
        </p:nvSpPr>
        <p:spPr/>
        <p:txBody>
          <a:bodyPr/>
          <a:lstStyle/>
          <a:p>
            <a:fld id="{C51EAA63-D034-42AE-91FA-B13B9518C7BE}" type="slidenum">
              <a:rPr lang="en-US" smtClean="0"/>
              <a:pPr/>
              <a:t>53</a:t>
            </a:fld>
            <a:endParaRPr lang="en-US"/>
          </a:p>
        </p:txBody>
      </p:sp>
    </p:spTree>
    <p:extLst>
      <p:ext uri="{BB962C8B-B14F-4D97-AF65-F5344CB8AC3E}">
        <p14:creationId xmlns:p14="http://schemas.microsoft.com/office/powerpoint/2010/main" val="4175989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373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11125200" cy="889000"/>
          </a:xfrm>
        </p:spPr>
        <p:txBody>
          <a:bodyPr/>
          <a:lstStyle/>
          <a:p>
            <a:r>
              <a:rPr lang="es-MX" smtClean="0"/>
              <a:t>¿Cuáles son los componentes del Silo Tecnológico?</a:t>
            </a:r>
            <a:endParaRPr lang="es-MX"/>
          </a:p>
        </p:txBody>
      </p:sp>
      <p:sp>
        <p:nvSpPr>
          <p:cNvPr id="6" name="Footer Placeholder 5"/>
          <p:cNvSpPr>
            <a:spLocks noGrp="1"/>
          </p:cNvSpPr>
          <p:nvPr>
            <p:ph type="ftr" sz="quarter" idx="11"/>
          </p:nvPr>
        </p:nvSpPr>
        <p:spPr/>
        <p:txBody>
          <a:bodyPr/>
          <a:lstStyle/>
          <a:p>
            <a:r>
              <a:rPr lang="es-MX" dirty="0" smtClean="0"/>
              <a:t>Oracle Confidential – Internal/Restricted/</a:t>
            </a:r>
            <a:r>
              <a:rPr lang="es-MX" dirty="0" err="1" smtClean="0"/>
              <a:t>Highly</a:t>
            </a:r>
            <a:r>
              <a:rPr lang="es-MX" dirty="0" smtClean="0"/>
              <a:t> Restricted</a:t>
            </a:r>
            <a:endParaRPr lang="es-MX" dirty="0"/>
          </a:p>
        </p:txBody>
      </p:sp>
      <p:sp>
        <p:nvSpPr>
          <p:cNvPr id="3" name="Slide Number Placeholder 2"/>
          <p:cNvSpPr>
            <a:spLocks noGrp="1"/>
          </p:cNvSpPr>
          <p:nvPr>
            <p:ph type="sldNum" sz="quarter" idx="12"/>
          </p:nvPr>
        </p:nvSpPr>
        <p:spPr/>
        <p:txBody>
          <a:bodyPr/>
          <a:lstStyle/>
          <a:p>
            <a:fld id="{C51EAA63-D034-42AE-91FA-B13B9518C7BE}" type="slidenum">
              <a:rPr lang="es-MX" smtClean="0"/>
              <a:pPr/>
              <a:t>6</a:t>
            </a:fld>
            <a:endParaRPr lang="es-MX"/>
          </a:p>
        </p:txBody>
      </p:sp>
      <p:pic>
        <p:nvPicPr>
          <p:cNvPr id="9"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70541" y="2208324"/>
            <a:ext cx="2496300" cy="3876246"/>
          </a:xfrm>
          <a:prstGeom prst="rect">
            <a:avLst/>
          </a:prstGeom>
          <a:noFill/>
        </p:spPr>
      </p:pic>
      <p:sp>
        <p:nvSpPr>
          <p:cNvPr id="5" name="Rectángulo 4"/>
          <p:cNvSpPr/>
          <p:nvPr/>
        </p:nvSpPr>
        <p:spPr>
          <a:xfrm>
            <a:off x="531812" y="1561993"/>
            <a:ext cx="8269288" cy="646331"/>
          </a:xfrm>
          <a:prstGeom prst="rect">
            <a:avLst/>
          </a:prstGeom>
        </p:spPr>
        <p:txBody>
          <a:bodyPr wrap="square">
            <a:spAutoFit/>
          </a:bodyPr>
          <a:lstStyle/>
          <a:p>
            <a:r>
              <a:rPr lang="es-MX" kern="0" smtClean="0">
                <a:solidFill>
                  <a:prstClr val="black"/>
                </a:solidFill>
                <a:ea typeface="ＭＳ Ｐゴシック" panose="020B0600070205080204" pitchFamily="34" charset="-128"/>
              </a:rPr>
              <a:t>Los componentes típicos para la habilitación de un Silo Tecnológico son:</a:t>
            </a:r>
          </a:p>
          <a:p>
            <a:endParaRPr lang="es-MX"/>
          </a:p>
        </p:txBody>
      </p:sp>
      <p:grpSp>
        <p:nvGrpSpPr>
          <p:cNvPr id="8" name="Grupo 7"/>
          <p:cNvGrpSpPr/>
          <p:nvPr/>
        </p:nvGrpSpPr>
        <p:grpSpPr>
          <a:xfrm>
            <a:off x="742951" y="2103440"/>
            <a:ext cx="7658099" cy="3989484"/>
            <a:chOff x="742951" y="2160592"/>
            <a:chExt cx="7658099" cy="3989484"/>
          </a:xfrm>
        </p:grpSpPr>
        <p:graphicFrame>
          <p:nvGraphicFramePr>
            <p:cNvPr id="15" name="Diagrama 14"/>
            <p:cNvGraphicFramePr/>
            <p:nvPr>
              <p:extLst>
                <p:ext uri="{D42A27DB-BD31-4B8C-83A1-F6EECF244321}">
                  <p14:modId xmlns:p14="http://schemas.microsoft.com/office/powerpoint/2010/main" val="2085845875"/>
                </p:ext>
              </p:extLst>
            </p:nvPr>
          </p:nvGraphicFramePr>
          <p:xfrm>
            <a:off x="742951" y="2160592"/>
            <a:ext cx="7658099" cy="34644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7" name="Diagrama 16"/>
            <p:cNvGraphicFramePr/>
            <p:nvPr>
              <p:extLst>
                <p:ext uri="{D42A27DB-BD31-4B8C-83A1-F6EECF244321}">
                  <p14:modId xmlns:p14="http://schemas.microsoft.com/office/powerpoint/2010/main" val="3482166127"/>
                </p:ext>
              </p:extLst>
            </p:nvPr>
          </p:nvGraphicFramePr>
          <p:xfrm>
            <a:off x="757238" y="5643563"/>
            <a:ext cx="7600950" cy="50651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pSp>
    </p:spTree>
    <p:extLst>
      <p:ext uri="{BB962C8B-B14F-4D97-AF65-F5344CB8AC3E}">
        <p14:creationId xmlns:p14="http://schemas.microsoft.com/office/powerpoint/2010/main" val="1286818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Agenda</a:t>
            </a:r>
            <a:endParaRPr lang="en-US"/>
          </a:p>
        </p:txBody>
      </p:sp>
      <p:sp>
        <p:nvSpPr>
          <p:cNvPr id="3" name="Content Placeholder 2"/>
          <p:cNvSpPr>
            <a:spLocks noGrp="1"/>
          </p:cNvSpPr>
          <p:nvPr>
            <p:ph idx="13"/>
          </p:nvPr>
        </p:nvSpPr>
        <p:spPr>
          <a:xfrm>
            <a:off x="2795930" y="1981200"/>
            <a:ext cx="8861082" cy="3962401"/>
          </a:xfrm>
        </p:spPr>
        <p:txBody>
          <a:bodyPr/>
          <a:lstStyle/>
          <a:p>
            <a:r>
              <a:rPr lang="es-MX">
                <a:solidFill>
                  <a:schemeClr val="tx1">
                    <a:lumMod val="40000"/>
                    <a:lumOff val="60000"/>
                  </a:schemeClr>
                </a:solidFill>
              </a:rPr>
              <a:t>Filosofía del Silo Tecnológico</a:t>
            </a:r>
          </a:p>
          <a:p>
            <a:r>
              <a:rPr lang="es-MX"/>
              <a:t>Herramientas incorporadas en la SE</a:t>
            </a:r>
          </a:p>
          <a:p>
            <a:r>
              <a:rPr lang="es-MX">
                <a:solidFill>
                  <a:schemeClr val="tx1">
                    <a:lumMod val="40000"/>
                    <a:lumOff val="60000"/>
                  </a:schemeClr>
                </a:solidFill>
              </a:rPr>
              <a:t>Arquitectura general de ambientes</a:t>
            </a:r>
          </a:p>
          <a:p>
            <a:r>
              <a:rPr lang="es-MX">
                <a:solidFill>
                  <a:schemeClr val="tx1">
                    <a:lumMod val="40000"/>
                    <a:lumOff val="60000"/>
                  </a:schemeClr>
                </a:solidFill>
              </a:rPr>
              <a:t>Herramientas por cada Iniciativa</a:t>
            </a:r>
          </a:p>
          <a:p>
            <a:r>
              <a:rPr lang="es-MX" smtClean="0">
                <a:solidFill>
                  <a:schemeClr val="tx1">
                    <a:lumMod val="40000"/>
                    <a:lumOff val="60000"/>
                  </a:schemeClr>
                </a:solidFill>
              </a:rPr>
              <a:t>Preguntas</a:t>
            </a:r>
            <a:endParaRPr lang="es-MX">
              <a:solidFill>
                <a:schemeClr val="tx1">
                  <a:lumMod val="40000"/>
                  <a:lumOff val="60000"/>
                </a:schemeClr>
              </a:solidFill>
            </a:endParaRPr>
          </a:p>
        </p:txBody>
      </p:sp>
      <p:sp>
        <p:nvSpPr>
          <p:cNvPr id="6" name="Pentagon 5"/>
          <p:cNvSpPr/>
          <p:nvPr/>
        </p:nvSpPr>
        <p:spPr>
          <a:xfrm>
            <a:off x="2186329" y="1981200"/>
            <a:ext cx="457200" cy="320040"/>
          </a:xfrm>
          <a:prstGeom prst="homePlate">
            <a:avLst/>
          </a:prstGeom>
          <a:solidFill>
            <a:schemeClr val="tx2">
              <a:lumMod val="60000"/>
              <a:lumOff val="40000"/>
            </a:schemeClr>
          </a:solidFill>
          <a:ln>
            <a:noFill/>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a:solidFill>
                  <a:schemeClr val="bg1"/>
                </a:solidFill>
              </a:rPr>
              <a:t>1</a:t>
            </a:r>
          </a:p>
        </p:txBody>
      </p:sp>
      <p:sp>
        <p:nvSpPr>
          <p:cNvPr id="16" name="Pentagon 15"/>
          <p:cNvSpPr/>
          <p:nvPr/>
        </p:nvSpPr>
        <p:spPr>
          <a:xfrm>
            <a:off x="2186329" y="2677477"/>
            <a:ext cx="457200" cy="320040"/>
          </a:xfrm>
          <a:prstGeom prst="homePlate">
            <a:avLst/>
          </a:prstGeom>
          <a:solidFill>
            <a:schemeClr val="accent1">
              <a:lumMod val="75000"/>
            </a:schemeClr>
          </a:solidFill>
          <a:ln>
            <a:noFill/>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a:solidFill>
                  <a:schemeClr val="bg1"/>
                </a:solidFill>
              </a:rPr>
              <a:t>2</a:t>
            </a:r>
          </a:p>
        </p:txBody>
      </p:sp>
      <p:sp>
        <p:nvSpPr>
          <p:cNvPr id="17" name="Pentagon 16"/>
          <p:cNvSpPr/>
          <p:nvPr/>
        </p:nvSpPr>
        <p:spPr>
          <a:xfrm>
            <a:off x="2186329" y="3373754"/>
            <a:ext cx="457200" cy="320040"/>
          </a:xfrm>
          <a:prstGeom prst="homePlate">
            <a:avLst/>
          </a:prstGeom>
          <a:solidFill>
            <a:schemeClr val="tx2">
              <a:lumMod val="60000"/>
              <a:lumOff val="40000"/>
            </a:schemeClr>
          </a:solidFill>
          <a:ln>
            <a:noFill/>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smtClean="0">
                <a:solidFill>
                  <a:schemeClr val="bg1"/>
                </a:solidFill>
              </a:rPr>
              <a:t>3</a:t>
            </a:r>
          </a:p>
        </p:txBody>
      </p:sp>
      <p:sp>
        <p:nvSpPr>
          <p:cNvPr id="18" name="Pentagon 17"/>
          <p:cNvSpPr/>
          <p:nvPr/>
        </p:nvSpPr>
        <p:spPr>
          <a:xfrm>
            <a:off x="2186329" y="4070031"/>
            <a:ext cx="457200" cy="320040"/>
          </a:xfrm>
          <a:prstGeom prst="homePlate">
            <a:avLst/>
          </a:prstGeom>
          <a:solidFill>
            <a:schemeClr val="tx2">
              <a:lumMod val="60000"/>
              <a:lumOff val="40000"/>
            </a:schemeClr>
          </a:solidFill>
          <a:ln>
            <a:noFill/>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smtClean="0">
                <a:solidFill>
                  <a:schemeClr val="bg1"/>
                </a:solidFill>
              </a:rPr>
              <a:t>4</a:t>
            </a:r>
          </a:p>
        </p:txBody>
      </p:sp>
      <p:sp>
        <p:nvSpPr>
          <p:cNvPr id="7" name="Footer Placeholder 6"/>
          <p:cNvSpPr>
            <a:spLocks noGrp="1"/>
          </p:cNvSpPr>
          <p:nvPr>
            <p:ph type="ftr" sz="quarter" idx="11"/>
          </p:nvPr>
        </p:nvSpPr>
        <p:spPr/>
        <p:txBody>
          <a:bodyPr/>
          <a:lstStyle/>
          <a:p>
            <a:r>
              <a:rPr lang="en-US" smtClean="0"/>
              <a:t>Oracle Confidential – Internal/Restricted/Highly Restricted</a:t>
            </a:r>
            <a:endParaRPr lang="en-US"/>
          </a:p>
        </p:txBody>
      </p:sp>
      <p:sp>
        <p:nvSpPr>
          <p:cNvPr id="4" name="Slide Number Placeholder 3"/>
          <p:cNvSpPr>
            <a:spLocks noGrp="1"/>
          </p:cNvSpPr>
          <p:nvPr>
            <p:ph type="sldNum" sz="quarter" idx="12"/>
          </p:nvPr>
        </p:nvSpPr>
        <p:spPr/>
        <p:txBody>
          <a:bodyPr/>
          <a:lstStyle/>
          <a:p>
            <a:fld id="{C51EAA63-D034-42AE-91FA-B13B9518C7BE}" type="slidenum">
              <a:rPr lang="en-US" smtClean="0"/>
              <a:pPr/>
              <a:t>7</a:t>
            </a:fld>
            <a:endParaRPr lang="en-US"/>
          </a:p>
        </p:txBody>
      </p:sp>
      <p:pic>
        <p:nvPicPr>
          <p:cNvPr id="13" name="Picture 4" descr="http://www.e5cinco.economia.gob.mx/swb/work/models/e5cinco/Template/images/logoSE_hoz.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3076" y="4390071"/>
            <a:ext cx="4713936" cy="161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Pentagon 17"/>
          <p:cNvSpPr/>
          <p:nvPr/>
        </p:nvSpPr>
        <p:spPr>
          <a:xfrm>
            <a:off x="2186329" y="4756782"/>
            <a:ext cx="457200" cy="320040"/>
          </a:xfrm>
          <a:prstGeom prst="homePlate">
            <a:avLst/>
          </a:prstGeom>
          <a:solidFill>
            <a:schemeClr val="tx2">
              <a:lumMod val="60000"/>
              <a:lumOff val="40000"/>
            </a:schemeClr>
          </a:solidFill>
          <a:ln>
            <a:noFill/>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smtClean="0">
                <a:solidFill>
                  <a:schemeClr val="bg1"/>
                </a:solidFill>
              </a:rPr>
              <a:t>5</a:t>
            </a:r>
          </a:p>
        </p:txBody>
      </p:sp>
    </p:spTree>
    <p:extLst>
      <p:ext uri="{BB962C8B-B14F-4D97-AF65-F5344CB8AC3E}">
        <p14:creationId xmlns:p14="http://schemas.microsoft.com/office/powerpoint/2010/main" val="3294732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11125200" cy="889000"/>
          </a:xfrm>
        </p:spPr>
        <p:txBody>
          <a:bodyPr/>
          <a:lstStyle/>
          <a:p>
            <a:r>
              <a:rPr lang="en-US" smtClean="0"/>
              <a:t>WebCenter Sites</a:t>
            </a:r>
            <a:endParaRPr lang="en-US"/>
          </a:p>
        </p:txBody>
      </p:sp>
      <p:sp>
        <p:nvSpPr>
          <p:cNvPr id="6" name="Footer Placeholder 5"/>
          <p:cNvSpPr>
            <a:spLocks noGrp="1"/>
          </p:cNvSpPr>
          <p:nvPr>
            <p:ph type="ftr" sz="quarter" idx="11"/>
          </p:nvPr>
        </p:nvSpPr>
        <p:spPr/>
        <p:txBody>
          <a:bodyPr/>
          <a:lstStyle/>
          <a:p>
            <a:r>
              <a:rPr lang="en-US" smtClean="0"/>
              <a:t>Oracle Confidential – Internal/Restricted/Highly Restricted</a:t>
            </a:r>
            <a:endParaRPr lang="en-US"/>
          </a:p>
        </p:txBody>
      </p:sp>
      <p:sp>
        <p:nvSpPr>
          <p:cNvPr id="3" name="Slide Number Placeholder 2"/>
          <p:cNvSpPr>
            <a:spLocks noGrp="1"/>
          </p:cNvSpPr>
          <p:nvPr>
            <p:ph type="sldNum" sz="quarter" idx="12"/>
          </p:nvPr>
        </p:nvSpPr>
        <p:spPr/>
        <p:txBody>
          <a:bodyPr/>
          <a:lstStyle/>
          <a:p>
            <a:fld id="{C51EAA63-D034-42AE-91FA-B13B9518C7BE}" type="slidenum">
              <a:rPr lang="en-US" smtClean="0"/>
              <a:pPr/>
              <a:t>8</a:t>
            </a:fld>
            <a:endParaRPr lang="en-US"/>
          </a:p>
        </p:txBody>
      </p:sp>
      <p:sp>
        <p:nvSpPr>
          <p:cNvPr id="4" name="Rectángulo 3"/>
          <p:cNvSpPr/>
          <p:nvPr/>
        </p:nvSpPr>
        <p:spPr>
          <a:xfrm>
            <a:off x="443201" y="1567231"/>
            <a:ext cx="5328950" cy="3139321"/>
          </a:xfrm>
          <a:prstGeom prst="rect">
            <a:avLst/>
          </a:prstGeom>
        </p:spPr>
        <p:txBody>
          <a:bodyPr wrap="square">
            <a:spAutoFit/>
          </a:bodyPr>
          <a:lstStyle/>
          <a:p>
            <a:r>
              <a:rPr lang="es-MX" smtClean="0">
                <a:solidFill>
                  <a:srgbClr val="222222"/>
                </a:solidFill>
                <a:latin typeface="arial" panose="020B0604020202020204" pitchFamily="34" charset="0"/>
              </a:rPr>
              <a:t>WebCenter </a:t>
            </a:r>
            <a:r>
              <a:rPr lang="es-MX">
                <a:solidFill>
                  <a:srgbClr val="222222"/>
                </a:solidFill>
                <a:latin typeface="arial" panose="020B0604020202020204" pitchFamily="34" charset="0"/>
              </a:rPr>
              <a:t>Sites es una herramienta que permite:</a:t>
            </a:r>
          </a:p>
          <a:p>
            <a:endParaRPr lang="es-MX">
              <a:solidFill>
                <a:srgbClr val="222222"/>
              </a:solidFill>
              <a:latin typeface="arial" panose="020B0604020202020204" pitchFamily="34" charset="0"/>
            </a:endParaRPr>
          </a:p>
          <a:p>
            <a:pPr marL="285750" indent="-285750">
              <a:buClr>
                <a:schemeClr val="accent6">
                  <a:lumMod val="75000"/>
                </a:schemeClr>
              </a:buClr>
              <a:buFont typeface="Wingdings" panose="05000000000000000000" pitchFamily="2" charset="2"/>
              <a:buChar char="ü"/>
            </a:pPr>
            <a:r>
              <a:rPr lang="es-MX" smtClean="0">
                <a:solidFill>
                  <a:srgbClr val="222222"/>
                </a:solidFill>
                <a:latin typeface="arial" panose="020B0604020202020204" pitchFamily="34" charset="0"/>
              </a:rPr>
              <a:t>Crear</a:t>
            </a:r>
            <a:r>
              <a:rPr lang="es-MX">
                <a:solidFill>
                  <a:srgbClr val="222222"/>
                </a:solidFill>
                <a:latin typeface="arial" panose="020B0604020202020204" pitchFamily="34" charset="0"/>
              </a:rPr>
              <a:t>, administrar y moderar las experiencias en línea contextualmente relevantes, dirigidas, e </a:t>
            </a:r>
            <a:r>
              <a:rPr lang="es-MX" smtClean="0">
                <a:solidFill>
                  <a:srgbClr val="222222"/>
                </a:solidFill>
                <a:latin typeface="arial" panose="020B0604020202020204" pitchFamily="34" charset="0"/>
              </a:rPr>
              <a:t>interactivas</a:t>
            </a:r>
            <a:r>
              <a:rPr lang="es-MX">
                <a:solidFill>
                  <a:srgbClr val="222222"/>
                </a:solidFill>
                <a:latin typeface="arial" panose="020B0604020202020204" pitchFamily="34" charset="0"/>
              </a:rPr>
              <a:t>.</a:t>
            </a:r>
          </a:p>
          <a:p>
            <a:pPr marL="285750" indent="-285750">
              <a:buClr>
                <a:schemeClr val="accent6">
                  <a:lumMod val="75000"/>
                </a:schemeClr>
              </a:buClr>
              <a:buFont typeface="Wingdings" panose="05000000000000000000" pitchFamily="2" charset="2"/>
              <a:buChar char="ü"/>
            </a:pPr>
            <a:r>
              <a:rPr lang="es-MX" smtClean="0">
                <a:solidFill>
                  <a:srgbClr val="222222"/>
                </a:solidFill>
                <a:latin typeface="arial" panose="020B0604020202020204" pitchFamily="34" charset="0"/>
              </a:rPr>
              <a:t>Optimizar </a:t>
            </a:r>
            <a:r>
              <a:rPr lang="es-MX">
                <a:solidFill>
                  <a:srgbClr val="222222"/>
                </a:solidFill>
                <a:latin typeface="arial" panose="020B0604020202020204" pitchFamily="34" charset="0"/>
              </a:rPr>
              <a:t>la participación del cliente a través de Web, móviles y canales sociales.</a:t>
            </a:r>
          </a:p>
          <a:p>
            <a:pPr marL="285750" indent="-285750">
              <a:buClr>
                <a:schemeClr val="accent6">
                  <a:lumMod val="75000"/>
                </a:schemeClr>
              </a:buClr>
              <a:buFont typeface="Wingdings" panose="05000000000000000000" pitchFamily="2" charset="2"/>
              <a:buChar char="ü"/>
            </a:pPr>
            <a:r>
              <a:rPr lang="es-MX" smtClean="0">
                <a:solidFill>
                  <a:srgbClr val="222222"/>
                </a:solidFill>
                <a:latin typeface="arial" panose="020B0604020202020204" pitchFamily="34" charset="0"/>
              </a:rPr>
              <a:t>Administrar </a:t>
            </a:r>
            <a:r>
              <a:rPr lang="es-MX">
                <a:solidFill>
                  <a:srgbClr val="222222"/>
                </a:solidFill>
                <a:latin typeface="arial" panose="020B0604020202020204" pitchFamily="34" charset="0"/>
              </a:rPr>
              <a:t>presencias en línea globales a gran escala con integraciones en otras aplicaciones de experiencia del cliente.</a:t>
            </a:r>
          </a:p>
          <a:p>
            <a:endParaRPr lang="es-MX" smtClean="0">
              <a:solidFill>
                <a:srgbClr val="222222"/>
              </a:solidFill>
              <a:latin typeface="arial" panose="020B0604020202020204" pitchFamily="34" charset="0"/>
            </a:endParaRPr>
          </a:p>
        </p:txBody>
      </p:sp>
      <p:pic>
        <p:nvPicPr>
          <p:cNvPr id="14" name="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5359" y="1128868"/>
            <a:ext cx="5361653" cy="3577684"/>
          </a:xfrm>
          <a:prstGeom prst="rect">
            <a:avLst/>
          </a:prstGeom>
        </p:spPr>
      </p:pic>
    </p:spTree>
    <p:extLst>
      <p:ext uri="{BB962C8B-B14F-4D97-AF65-F5344CB8AC3E}">
        <p14:creationId xmlns:p14="http://schemas.microsoft.com/office/powerpoint/2010/main" val="654395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11125200" cy="889000"/>
          </a:xfrm>
        </p:spPr>
        <p:txBody>
          <a:bodyPr/>
          <a:lstStyle/>
          <a:p>
            <a:r>
              <a:rPr lang="en-US" smtClean="0"/>
              <a:t>BI Publisher</a:t>
            </a:r>
            <a:endParaRPr lang="en-US"/>
          </a:p>
        </p:txBody>
      </p:sp>
      <p:sp>
        <p:nvSpPr>
          <p:cNvPr id="6" name="Footer Placeholder 5"/>
          <p:cNvSpPr>
            <a:spLocks noGrp="1"/>
          </p:cNvSpPr>
          <p:nvPr>
            <p:ph type="ftr" sz="quarter" idx="11"/>
          </p:nvPr>
        </p:nvSpPr>
        <p:spPr/>
        <p:txBody>
          <a:bodyPr/>
          <a:lstStyle/>
          <a:p>
            <a:r>
              <a:rPr lang="en-US" smtClean="0"/>
              <a:t>Oracle Confidential – Internal/Restricted/Highly Restricted</a:t>
            </a:r>
            <a:endParaRPr lang="en-US"/>
          </a:p>
        </p:txBody>
      </p:sp>
      <p:sp>
        <p:nvSpPr>
          <p:cNvPr id="3" name="Slide Number Placeholder 2"/>
          <p:cNvSpPr>
            <a:spLocks noGrp="1"/>
          </p:cNvSpPr>
          <p:nvPr>
            <p:ph type="sldNum" sz="quarter" idx="12"/>
          </p:nvPr>
        </p:nvSpPr>
        <p:spPr/>
        <p:txBody>
          <a:bodyPr/>
          <a:lstStyle/>
          <a:p>
            <a:fld id="{C51EAA63-D034-42AE-91FA-B13B9518C7BE}" type="slidenum">
              <a:rPr lang="en-US" smtClean="0"/>
              <a:pPr/>
              <a:t>9</a:t>
            </a:fld>
            <a:endParaRPr lang="en-US"/>
          </a:p>
        </p:txBody>
      </p:sp>
      <p:sp>
        <p:nvSpPr>
          <p:cNvPr id="4" name="Rectángulo 3"/>
          <p:cNvSpPr/>
          <p:nvPr/>
        </p:nvSpPr>
        <p:spPr>
          <a:xfrm>
            <a:off x="443201" y="1567231"/>
            <a:ext cx="5157499" cy="2862322"/>
          </a:xfrm>
          <a:prstGeom prst="rect">
            <a:avLst/>
          </a:prstGeom>
        </p:spPr>
        <p:txBody>
          <a:bodyPr wrap="square">
            <a:spAutoFit/>
          </a:bodyPr>
          <a:lstStyle/>
          <a:p>
            <a:r>
              <a:rPr lang="es-MX">
                <a:solidFill>
                  <a:srgbClr val="222222"/>
                </a:solidFill>
                <a:latin typeface="arial" panose="020B0604020202020204" pitchFamily="34" charset="0"/>
              </a:rPr>
              <a:t>Es una solución integral para generar reportes, informes y documentos de forma fácil y más rápido que las herramientas de informes </a:t>
            </a:r>
            <a:r>
              <a:rPr lang="es-MX" smtClean="0">
                <a:solidFill>
                  <a:srgbClr val="222222"/>
                </a:solidFill>
                <a:latin typeface="arial" panose="020B0604020202020204" pitchFamily="34" charset="0"/>
              </a:rPr>
              <a:t>tradicionales, </a:t>
            </a:r>
            <a:r>
              <a:rPr lang="es-MX">
                <a:solidFill>
                  <a:srgbClr val="222222"/>
                </a:solidFill>
                <a:latin typeface="arial" panose="020B0604020202020204" pitchFamily="34" charset="0"/>
              </a:rPr>
              <a:t>obteniendo la información de prácticamente cualquier fuente de datos. </a:t>
            </a:r>
          </a:p>
          <a:p>
            <a:endParaRPr lang="es-MX" smtClean="0">
              <a:solidFill>
                <a:srgbClr val="222222"/>
              </a:solidFill>
              <a:latin typeface="arial" panose="020B0604020202020204" pitchFamily="34" charset="0"/>
            </a:endParaRPr>
          </a:p>
          <a:p>
            <a:r>
              <a:rPr lang="es-MX" smtClean="0">
                <a:solidFill>
                  <a:srgbClr val="222222"/>
                </a:solidFill>
                <a:latin typeface="arial" panose="020B0604020202020204" pitchFamily="34" charset="0"/>
              </a:rPr>
              <a:t>Además </a:t>
            </a:r>
            <a:r>
              <a:rPr lang="es-MX">
                <a:solidFill>
                  <a:srgbClr val="222222"/>
                </a:solidFill>
                <a:latin typeface="arial" panose="020B0604020202020204" pitchFamily="34" charset="0"/>
              </a:rPr>
              <a:t>permite ver informes en línea o programarlos y entregar decenas de miles de documentos por hora con un impacto mínimo en los sistemas transaccionales</a:t>
            </a:r>
            <a:r>
              <a:rPr lang="es-MX" smtClean="0">
                <a:solidFill>
                  <a:srgbClr val="222222"/>
                </a:solidFill>
                <a:latin typeface="arial" panose="020B0604020202020204" pitchFamily="34" charset="0"/>
              </a:rPr>
              <a:t>.</a:t>
            </a:r>
            <a:endParaRPr lang="es-MX">
              <a:solidFill>
                <a:srgbClr val="222222"/>
              </a:solidFill>
              <a:latin typeface="arial" panose="020B0604020202020204" pitchFamily="34" charset="0"/>
            </a:endParaRPr>
          </a:p>
        </p:txBody>
      </p:sp>
      <p:sp>
        <p:nvSpPr>
          <p:cNvPr id="8" name="Text Box 33"/>
          <p:cNvSpPr txBox="1">
            <a:spLocks noChangeArrowheads="1"/>
          </p:cNvSpPr>
          <p:nvPr/>
        </p:nvSpPr>
        <p:spPr bwMode="auto">
          <a:xfrm>
            <a:off x="4862512" y="4978383"/>
            <a:ext cx="6794500" cy="1061829"/>
          </a:xfrm>
          <a:prstGeom prst="rect">
            <a:avLst/>
          </a:prstGeom>
          <a:gradFill rotWithShape="0">
            <a:gsLst>
              <a:gs pos="0">
                <a:srgbClr val="D7FFAF">
                  <a:gamma/>
                  <a:tint val="54510"/>
                  <a:invGamma/>
                </a:srgbClr>
              </a:gs>
              <a:gs pos="100000">
                <a:srgbClr val="D7FFAF"/>
              </a:gs>
            </a:gsLst>
            <a:lin ang="2700000" scaled="1"/>
          </a:gradFill>
          <a:ln w="9525">
            <a:solidFill>
              <a:srgbClr val="333399"/>
            </a:solidFill>
            <a:miter lim="800000"/>
            <a:headEnd/>
            <a:tailEnd/>
          </a:ln>
          <a:effectLst>
            <a:outerShdw dist="53882" dir="2700000" algn="ctr" rotWithShape="0">
              <a:srgbClr val="808080"/>
            </a:outerShdw>
          </a:effectLst>
        </p:spPr>
        <p:txBody>
          <a:bodyPr>
            <a:spAutoFit/>
          </a:bodyPr>
          <a:lstStyle>
            <a:defPPr>
              <a:defRPr lang="en-US"/>
            </a:defPPr>
            <a:lvl1pPr algn="l" rtl="0" fontAlgn="base">
              <a:spcBef>
                <a:spcPct val="0"/>
              </a:spcBef>
              <a:spcAft>
                <a:spcPct val="0"/>
              </a:spcAft>
              <a:defRPr sz="700" kern="1200">
                <a:solidFill>
                  <a:schemeClr val="tx1"/>
                </a:solidFill>
                <a:latin typeface="Arial" pitchFamily="34" charset="0"/>
                <a:ea typeface="ＭＳ Ｐゴシック" pitchFamily="34" charset="-128"/>
                <a:cs typeface="Arial" pitchFamily="34" charset="0"/>
              </a:defRPr>
            </a:lvl1pPr>
            <a:lvl2pPr marL="169715" indent="114200" algn="l" rtl="0" fontAlgn="base">
              <a:spcBef>
                <a:spcPct val="0"/>
              </a:spcBef>
              <a:spcAft>
                <a:spcPct val="0"/>
              </a:spcAft>
              <a:defRPr sz="700" kern="1200">
                <a:solidFill>
                  <a:schemeClr val="tx1"/>
                </a:solidFill>
                <a:latin typeface="Arial" pitchFamily="34" charset="0"/>
                <a:ea typeface="ＭＳ Ｐゴシック" pitchFamily="34" charset="-128"/>
                <a:cs typeface="Arial" pitchFamily="34" charset="0"/>
              </a:defRPr>
            </a:lvl2pPr>
            <a:lvl3pPr marL="341017" indent="228401" algn="l" rtl="0" fontAlgn="base">
              <a:spcBef>
                <a:spcPct val="0"/>
              </a:spcBef>
              <a:spcAft>
                <a:spcPct val="0"/>
              </a:spcAft>
              <a:defRPr sz="700" kern="1200">
                <a:solidFill>
                  <a:schemeClr val="tx1"/>
                </a:solidFill>
                <a:latin typeface="Arial" pitchFamily="34" charset="0"/>
                <a:ea typeface="ＭＳ Ｐゴシック" pitchFamily="34" charset="-128"/>
                <a:cs typeface="Arial" pitchFamily="34" charset="0"/>
              </a:defRPr>
            </a:lvl3pPr>
            <a:lvl4pPr marL="512319" indent="342604" algn="l" rtl="0" fontAlgn="base">
              <a:spcBef>
                <a:spcPct val="0"/>
              </a:spcBef>
              <a:spcAft>
                <a:spcPct val="0"/>
              </a:spcAft>
              <a:defRPr sz="700" kern="1200">
                <a:solidFill>
                  <a:schemeClr val="tx1"/>
                </a:solidFill>
                <a:latin typeface="Arial" pitchFamily="34" charset="0"/>
                <a:ea typeface="ＭＳ Ｐゴシック" pitchFamily="34" charset="-128"/>
                <a:cs typeface="Arial" pitchFamily="34" charset="0"/>
              </a:defRPr>
            </a:lvl4pPr>
            <a:lvl5pPr marL="683621" indent="455217" algn="l" rtl="0" fontAlgn="base">
              <a:spcBef>
                <a:spcPct val="0"/>
              </a:spcBef>
              <a:spcAft>
                <a:spcPct val="0"/>
              </a:spcAft>
              <a:defRPr sz="700" kern="1200">
                <a:solidFill>
                  <a:schemeClr val="tx1"/>
                </a:solidFill>
                <a:latin typeface="Arial" pitchFamily="34" charset="0"/>
                <a:ea typeface="ＭＳ Ｐゴシック" pitchFamily="34" charset="-128"/>
                <a:cs typeface="Arial" pitchFamily="34" charset="0"/>
              </a:defRPr>
            </a:lvl5pPr>
            <a:lvl6pPr marL="2284020" algn="l" defTabSz="913608" rtl="0" eaLnBrk="1" latinLnBrk="0" hangingPunct="1">
              <a:defRPr sz="700" kern="1200">
                <a:solidFill>
                  <a:schemeClr val="tx1"/>
                </a:solidFill>
                <a:latin typeface="Arial" pitchFamily="34" charset="0"/>
                <a:ea typeface="ＭＳ Ｐゴシック" pitchFamily="34" charset="-128"/>
                <a:cs typeface="Arial" pitchFamily="34" charset="0"/>
              </a:defRPr>
            </a:lvl6pPr>
            <a:lvl7pPr marL="2740824" algn="l" defTabSz="913608" rtl="0" eaLnBrk="1" latinLnBrk="0" hangingPunct="1">
              <a:defRPr sz="700" kern="1200">
                <a:solidFill>
                  <a:schemeClr val="tx1"/>
                </a:solidFill>
                <a:latin typeface="Arial" pitchFamily="34" charset="0"/>
                <a:ea typeface="ＭＳ Ｐゴシック" pitchFamily="34" charset="-128"/>
                <a:cs typeface="Arial" pitchFamily="34" charset="0"/>
              </a:defRPr>
            </a:lvl7pPr>
            <a:lvl8pPr marL="3197628" algn="l" defTabSz="913608" rtl="0" eaLnBrk="1" latinLnBrk="0" hangingPunct="1">
              <a:defRPr sz="700" kern="1200">
                <a:solidFill>
                  <a:schemeClr val="tx1"/>
                </a:solidFill>
                <a:latin typeface="Arial" pitchFamily="34" charset="0"/>
                <a:ea typeface="ＭＳ Ｐゴシック" pitchFamily="34" charset="-128"/>
                <a:cs typeface="Arial" pitchFamily="34" charset="0"/>
              </a:defRPr>
            </a:lvl8pPr>
            <a:lvl9pPr marL="3654432" algn="l" defTabSz="913608" rtl="0" eaLnBrk="1" latinLnBrk="0" hangingPunct="1">
              <a:defRPr sz="700" kern="1200">
                <a:solidFill>
                  <a:schemeClr val="tx1"/>
                </a:solidFill>
                <a:latin typeface="Arial" pitchFamily="34" charset="0"/>
                <a:ea typeface="ＭＳ Ｐゴシック" pitchFamily="34" charset="-128"/>
                <a:cs typeface="Arial" pitchFamily="34" charset="0"/>
              </a:defRPr>
            </a:lvl9pPr>
          </a:lstStyle>
          <a:p>
            <a:pPr defTabSz="914400" eaLnBrk="1" fontAlgn="auto" hangingPunct="1">
              <a:spcBef>
                <a:spcPts val="0"/>
              </a:spcBef>
              <a:spcAft>
                <a:spcPts val="0"/>
              </a:spcAft>
              <a:defRPr/>
            </a:pPr>
            <a:r>
              <a:rPr lang="es-MX" sz="1400" b="1" kern="0" smtClean="0">
                <a:solidFill>
                  <a:srgbClr val="008000"/>
                </a:solidFill>
                <a:latin typeface="Arial Narrow" pitchFamily="34" charset="0"/>
                <a:ea typeface="+mn-ea"/>
              </a:rPr>
              <a:t>BENEFICIO DE NEGOCIO:</a:t>
            </a:r>
          </a:p>
          <a:p>
            <a:pPr defTabSz="914400" eaLnBrk="1" fontAlgn="auto" hangingPunct="1">
              <a:spcBef>
                <a:spcPts val="0"/>
              </a:spcBef>
              <a:spcAft>
                <a:spcPts val="0"/>
              </a:spcAft>
              <a:defRPr/>
            </a:pPr>
            <a:endParaRPr lang="es-MX" b="1" kern="0" smtClean="0">
              <a:solidFill>
                <a:srgbClr val="008000"/>
              </a:solidFill>
              <a:latin typeface="Arial Narrow" pitchFamily="34" charset="0"/>
              <a:ea typeface="+mn-ea"/>
            </a:endParaRPr>
          </a:p>
          <a:p>
            <a:pPr marL="285750" indent="-285750" eaLnBrk="1" fontAlgn="auto" hangingPunct="1">
              <a:spcBef>
                <a:spcPts val="0"/>
              </a:spcBef>
              <a:spcAft>
                <a:spcPts val="0"/>
              </a:spcAft>
              <a:buFont typeface="Wingdings" pitchFamily="2" charset="2"/>
              <a:buChar char="q"/>
              <a:defRPr/>
            </a:pPr>
            <a:r>
              <a:rPr lang="es-MX" sz="1400" kern="0" smtClean="0">
                <a:solidFill>
                  <a:srgbClr val="008000"/>
                </a:solidFill>
                <a:latin typeface="Arial Narrow" pitchFamily="34" charset="0"/>
                <a:ea typeface="+mn-ea"/>
              </a:rPr>
              <a:t>BI Publisher permite un desarrollo más ágil de los reportes de aplicación.</a:t>
            </a:r>
          </a:p>
          <a:p>
            <a:pPr marL="285750" indent="-285750" eaLnBrk="1" fontAlgn="auto" hangingPunct="1">
              <a:spcBef>
                <a:spcPts val="0"/>
              </a:spcBef>
              <a:spcAft>
                <a:spcPts val="0"/>
              </a:spcAft>
              <a:buFont typeface="Wingdings" pitchFamily="2" charset="2"/>
              <a:buChar char="q"/>
              <a:defRPr/>
            </a:pPr>
            <a:r>
              <a:rPr lang="es-MX" sz="1400" kern="0" smtClean="0">
                <a:solidFill>
                  <a:srgbClr val="008000"/>
                </a:solidFill>
                <a:latin typeface="Arial Narrow" pitchFamily="34" charset="0"/>
                <a:ea typeface="+mn-ea"/>
              </a:rPr>
              <a:t>Facilita el mantenimiento de las plantillas (texto e imágenes) por parte de usuarios no técnicos.</a:t>
            </a:r>
          </a:p>
          <a:p>
            <a:pPr marL="285750" indent="-285750" eaLnBrk="1" fontAlgn="auto" hangingPunct="1">
              <a:spcBef>
                <a:spcPts val="0"/>
              </a:spcBef>
              <a:spcAft>
                <a:spcPts val="0"/>
              </a:spcAft>
              <a:buFont typeface="Wingdings" pitchFamily="2" charset="2"/>
              <a:buChar char="q"/>
              <a:defRPr/>
            </a:pPr>
            <a:r>
              <a:rPr lang="es-MX" sz="1400" kern="0" smtClean="0">
                <a:solidFill>
                  <a:srgbClr val="008000"/>
                </a:solidFill>
                <a:latin typeface="Arial Narrow" pitchFamily="34" charset="0"/>
                <a:ea typeface="+mn-ea"/>
              </a:rPr>
              <a:t>Funciona como un Servicio (orientado a SOA).</a:t>
            </a:r>
            <a:endParaRPr lang="es-MX" sz="200" kern="0" smtClean="0">
              <a:solidFill>
                <a:srgbClr val="008000"/>
              </a:solidFill>
              <a:latin typeface="Arial Narrow" pitchFamily="34" charset="0"/>
              <a:ea typeface="+mn-ea"/>
            </a:endParaRPr>
          </a:p>
        </p:txBody>
      </p:sp>
      <p:pic>
        <p:nvPicPr>
          <p:cNvPr id="9" name="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7779" y="629010"/>
            <a:ext cx="5199062" cy="4213458"/>
          </a:xfrm>
          <a:prstGeom prst="rect">
            <a:avLst/>
          </a:prstGeom>
        </p:spPr>
      </p:pic>
    </p:spTree>
    <p:extLst>
      <p:ext uri="{BB962C8B-B14F-4D97-AF65-F5344CB8AC3E}">
        <p14:creationId xmlns:p14="http://schemas.microsoft.com/office/powerpoint/2010/main" val="225187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00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racle_16x9-2015-v2.1">
  <a:themeElements>
    <a:clrScheme name="Oracle">
      <a:dk1>
        <a:srgbClr val="5F5F5F"/>
      </a:dk1>
      <a:lt1>
        <a:srgbClr val="FFFFFF"/>
      </a:lt1>
      <a:dk2>
        <a:srgbClr val="7F7F7F"/>
      </a:dk2>
      <a:lt2>
        <a:srgbClr val="DCE3E4"/>
      </a:lt2>
      <a:accent1>
        <a:srgbClr val="F80000"/>
      </a:accent1>
      <a:accent2>
        <a:srgbClr val="8A133B"/>
      </a:accent2>
      <a:accent3>
        <a:srgbClr val="FF7700"/>
      </a:accent3>
      <a:accent4>
        <a:srgbClr val="46575E"/>
      </a:accent4>
      <a:accent5>
        <a:srgbClr val="8DA6B1"/>
      </a:accent5>
      <a:accent6>
        <a:srgbClr val="B0C3C8"/>
      </a:accent6>
      <a:hlink>
        <a:srgbClr val="8DA6B1"/>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1555E"/>
        </a:solidFill>
        <a:ln w="19050">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5"/>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smtClean="0"/>
        </a:defPPr>
      </a:lstStyle>
    </a:txDef>
  </a:objectDefaults>
  <a:extraClrSchemeLst/>
  <a:extLst>
    <a:ext uri="{05A4C25C-085E-4340-85A3-A5531E510DB2}">
      <thm15:themeFamily xmlns:thm15="http://schemas.microsoft.com/office/thememl/2012/main" xmlns="" name="Oracle_16x9-2014-v2.1.x" id="{327BA289-4253-4B1F-93E1-0383345A9128}" vid="{D6F0D91B-DD93-4308-9726-31EB480EB9A1}"/>
    </a:ext>
  </a:extLst>
</a:theme>
</file>

<file path=ppt/theme/theme2.xml><?xml version="1.0" encoding="utf-8"?>
<a:theme xmlns:a="http://schemas.openxmlformats.org/drawingml/2006/main" name="Office Theme">
  <a:themeElements>
    <a:clrScheme name="Oracle">
      <a:dk1>
        <a:srgbClr val="5F5F5F"/>
      </a:dk1>
      <a:lt1>
        <a:srgbClr val="FFFFFF"/>
      </a:lt1>
      <a:dk2>
        <a:srgbClr val="7F7F7F"/>
      </a:dk2>
      <a:lt2>
        <a:srgbClr val="DCE3E4"/>
      </a:lt2>
      <a:accent1>
        <a:srgbClr val="F80000"/>
      </a:accent1>
      <a:accent2>
        <a:srgbClr val="8A133B"/>
      </a:accent2>
      <a:accent3>
        <a:srgbClr val="FF7700"/>
      </a:accent3>
      <a:accent4>
        <a:srgbClr val="46575E"/>
      </a:accent4>
      <a:accent5>
        <a:srgbClr val="8DA6B1"/>
      </a:accent5>
      <a:accent6>
        <a:srgbClr val="B0C3C8"/>
      </a:accent6>
      <a:hlink>
        <a:srgbClr val="8DA6B1"/>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racle">
      <a:dk1>
        <a:srgbClr val="5F5F5F"/>
      </a:dk1>
      <a:lt1>
        <a:srgbClr val="FFFFFF"/>
      </a:lt1>
      <a:dk2>
        <a:srgbClr val="7F7F7F"/>
      </a:dk2>
      <a:lt2>
        <a:srgbClr val="DCE3E4"/>
      </a:lt2>
      <a:accent1>
        <a:srgbClr val="F80000"/>
      </a:accent1>
      <a:accent2>
        <a:srgbClr val="8A133B"/>
      </a:accent2>
      <a:accent3>
        <a:srgbClr val="FF7700"/>
      </a:accent3>
      <a:accent4>
        <a:srgbClr val="46575E"/>
      </a:accent4>
      <a:accent5>
        <a:srgbClr val="8DA6B1"/>
      </a:accent5>
      <a:accent6>
        <a:srgbClr val="B0C3C8"/>
      </a:accent6>
      <a:hlink>
        <a:srgbClr val="8DA6B1"/>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Oracle_16x9-2015-v2.1.potx</Template>
  <TotalTime>8188</TotalTime>
  <Words>4592</Words>
  <Application>Microsoft Office PowerPoint</Application>
  <PresentationFormat>Personalizado</PresentationFormat>
  <Paragraphs>955</Paragraphs>
  <Slides>54</Slides>
  <Notes>51</Notes>
  <HiddenSlides>0</HiddenSlides>
  <MMClips>0</MMClips>
  <ScaleCrop>false</ScaleCrop>
  <HeadingPairs>
    <vt:vector size="4" baseType="variant">
      <vt:variant>
        <vt:lpstr>Tema</vt:lpstr>
      </vt:variant>
      <vt:variant>
        <vt:i4>1</vt:i4>
      </vt:variant>
      <vt:variant>
        <vt:lpstr>Títulos de diapositiva</vt:lpstr>
      </vt:variant>
      <vt:variant>
        <vt:i4>54</vt:i4>
      </vt:variant>
    </vt:vector>
  </HeadingPairs>
  <TitlesOfParts>
    <vt:vector size="55" baseType="lpstr">
      <vt:lpstr>Oracle_16x9-2015-v2.1</vt:lpstr>
      <vt:lpstr>Presentación de PowerPoint</vt:lpstr>
      <vt:lpstr>Agenda</vt:lpstr>
      <vt:lpstr>Agenda</vt:lpstr>
      <vt:lpstr>¿Qué es el Silo Tecnológico?</vt:lpstr>
      <vt:lpstr>Mapa conceptual</vt:lpstr>
      <vt:lpstr>¿Cuáles son los componentes del Silo Tecnológico?</vt:lpstr>
      <vt:lpstr>Agenda</vt:lpstr>
      <vt:lpstr>WebCenter Sites</vt:lpstr>
      <vt:lpstr>BI Publisher</vt:lpstr>
      <vt:lpstr>BI Publisher</vt:lpstr>
      <vt:lpstr>WebCenter Content</vt:lpstr>
      <vt:lpstr>WebCenter Portal</vt:lpstr>
      <vt:lpstr>Oracle Endeca</vt:lpstr>
      <vt:lpstr>BPM Suite</vt:lpstr>
      <vt:lpstr>SOA Suite</vt:lpstr>
      <vt:lpstr>Agenda</vt:lpstr>
      <vt:lpstr>Diagrama de servidores en Desarrollo.</vt:lpstr>
      <vt:lpstr>Diagrama de servidores en QA.</vt:lpstr>
      <vt:lpstr>Diagrama de servidores en Producción.</vt:lpstr>
      <vt:lpstr>Agenda</vt:lpstr>
      <vt:lpstr>COMPEX</vt:lpstr>
      <vt:lpstr>Funcionalidades - COMPEX</vt:lpstr>
      <vt:lpstr>Funcionalidades - COMPEX</vt:lpstr>
      <vt:lpstr>Funcionalidades - COMPEX</vt:lpstr>
      <vt:lpstr>Funcionalidades - COMPEX</vt:lpstr>
      <vt:lpstr>Funcionalidades - COMPEX</vt:lpstr>
      <vt:lpstr>Solución - COMPEX</vt:lpstr>
      <vt:lpstr>Solución - COMPEX</vt:lpstr>
      <vt:lpstr>Solución - COMPEX</vt:lpstr>
      <vt:lpstr>Calculadora Electrónica</vt:lpstr>
      <vt:lpstr>Funcionalidades Calculadora Electrónica</vt:lpstr>
      <vt:lpstr>Funcionalidades Calculadora Electrónica</vt:lpstr>
      <vt:lpstr>Funcionalidades Calculadora Electrónica</vt:lpstr>
      <vt:lpstr>Funcionalidades Calculadora Electrónica</vt:lpstr>
      <vt:lpstr>Funcionalidades Calculadora Electrónica</vt:lpstr>
      <vt:lpstr>Funcionalidades Calculadora Electrónica</vt:lpstr>
      <vt:lpstr>Calculadora Electrónica</vt:lpstr>
      <vt:lpstr>Calculadora Electrónica</vt:lpstr>
      <vt:lpstr>SNICE</vt:lpstr>
      <vt:lpstr>Funcionalidades SNICE</vt:lpstr>
      <vt:lpstr>Funcionalidades SNICE</vt:lpstr>
      <vt:lpstr>Funcionalidades SNICE</vt:lpstr>
      <vt:lpstr>Funcionalidades SNICE</vt:lpstr>
      <vt:lpstr>Funcionalidades SNICE</vt:lpstr>
      <vt:lpstr>Funcionalidades SNICE</vt:lpstr>
      <vt:lpstr>Funcionalidades SNICE</vt:lpstr>
      <vt:lpstr>Funcionalidades SNICE</vt:lpstr>
      <vt:lpstr>SNICE</vt:lpstr>
      <vt:lpstr>SNICE</vt:lpstr>
      <vt:lpstr>SNICE</vt:lpstr>
      <vt:lpstr>SNICE</vt:lpstr>
      <vt:lpstr>Acceso a las aplicaciones</vt:lpstr>
      <vt:lpstr>Presentación de PowerPoint</vt:lpstr>
      <vt:lpstr>Presentación de PowerPoint</vt:lpstr>
    </vt:vector>
  </TitlesOfParts>
  <Company>Oracle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Use the PowerPoint Template</dc:title>
  <dc:creator>The Presentation Company</dc:creator>
  <cp:lastModifiedBy>Soultech</cp:lastModifiedBy>
  <cp:revision>417</cp:revision>
  <cp:lastPrinted>2014-07-16T02:22:57Z</cp:lastPrinted>
  <dcterms:created xsi:type="dcterms:W3CDTF">2014-04-23T00:57:37Z</dcterms:created>
  <dcterms:modified xsi:type="dcterms:W3CDTF">2016-05-16T04:43:36Z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2343037</vt:lpwstr>
  </property>
  <property fmtid="{D5CDD505-2E9C-101B-9397-08002B2CF9AE}" pid="3" name="NXPowerLiteSettings">
    <vt:lpwstr>F98007B004F000</vt:lpwstr>
  </property>
  <property fmtid="{D5CDD505-2E9C-101B-9397-08002B2CF9AE}" pid="4" name="NXPowerLiteVersion">
    <vt:lpwstr>D5.0.2</vt:lpwstr>
  </property>
</Properties>
</file>